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21" r:id="rId3"/>
    <p:sldMasterId id="2147483733" r:id="rId4"/>
    <p:sldMasterId id="2147483745" r:id="rId5"/>
  </p:sldMasterIdLst>
  <p:notesMasterIdLst>
    <p:notesMasterId r:id="rId37"/>
  </p:notesMasterIdLst>
  <p:handoutMasterIdLst>
    <p:handoutMasterId r:id="rId38"/>
  </p:handoutMasterIdLst>
  <p:sldIdLst>
    <p:sldId id="267" r:id="rId6"/>
    <p:sldId id="259" r:id="rId7"/>
    <p:sldId id="296" r:id="rId8"/>
    <p:sldId id="297" r:id="rId9"/>
    <p:sldId id="299" r:id="rId10"/>
    <p:sldId id="300" r:id="rId11"/>
    <p:sldId id="301" r:id="rId12"/>
    <p:sldId id="302" r:id="rId13"/>
    <p:sldId id="303" r:id="rId14"/>
    <p:sldId id="316" r:id="rId15"/>
    <p:sldId id="308" r:id="rId16"/>
    <p:sldId id="305" r:id="rId17"/>
    <p:sldId id="317" r:id="rId18"/>
    <p:sldId id="318" r:id="rId19"/>
    <p:sldId id="306" r:id="rId20"/>
    <p:sldId id="307" r:id="rId21"/>
    <p:sldId id="319" r:id="rId22"/>
    <p:sldId id="320" r:id="rId23"/>
    <p:sldId id="315" r:id="rId24"/>
    <p:sldId id="309" r:id="rId25"/>
    <p:sldId id="321" r:id="rId26"/>
    <p:sldId id="322" r:id="rId27"/>
    <p:sldId id="310" r:id="rId28"/>
    <p:sldId id="323" r:id="rId29"/>
    <p:sldId id="324" r:id="rId30"/>
    <p:sldId id="311" r:id="rId31"/>
    <p:sldId id="313" r:id="rId32"/>
    <p:sldId id="314" r:id="rId33"/>
    <p:sldId id="325" r:id="rId34"/>
    <p:sldId id="326" r:id="rId35"/>
    <p:sldId id="327" r:id="rId36"/>
  </p:sldIdLst>
  <p:sldSz cx="10160000" cy="5715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guide id="3" pos="60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CC0000"/>
    <a:srgbClr val="7D4943"/>
    <a:srgbClr val="B6805E"/>
    <a:srgbClr val="FF9900"/>
    <a:srgbClr val="6C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1" autoAdjust="0"/>
    <p:restoredTop sz="94660"/>
  </p:normalViewPr>
  <p:slideViewPr>
    <p:cSldViewPr snapToObjects="1">
      <p:cViewPr varScale="1">
        <p:scale>
          <a:sx n="97" d="100"/>
          <a:sy n="97" d="100"/>
        </p:scale>
        <p:origin x="835" y="67"/>
      </p:cViewPr>
      <p:guideLst>
        <p:guide orient="horz" pos="1800"/>
        <p:guide pos="3200"/>
        <p:guide pos="6036"/>
      </p:guideLst>
    </p:cSldViewPr>
  </p:slideViewPr>
  <p:notesTextViewPr>
    <p:cViewPr>
      <p:scale>
        <a:sx n="100" d="100"/>
        <a:sy n="100" d="100"/>
      </p:scale>
      <p:origin x="0" y="0"/>
    </p:cViewPr>
  </p:notesTextViewPr>
  <p:sorterViewPr>
    <p:cViewPr>
      <p:scale>
        <a:sx n="100" d="100"/>
        <a:sy n="100" d="100"/>
      </p:scale>
      <p:origin x="0" y="3846"/>
    </p:cViewPr>
  </p:sorterViewPr>
  <p:notesViewPr>
    <p:cSldViewPr snapToObjects="1">
      <p:cViewPr varScale="1">
        <p:scale>
          <a:sx n="66" d="100"/>
          <a:sy n="66" d="100"/>
        </p:scale>
        <p:origin x="-290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206EDE-F388-4409-89BE-EE9CFDEEAE0A}" type="datetimeFigureOut">
              <a:rPr lang="zh-CN" altLang="en-US" smtClean="0"/>
              <a:pPr/>
              <a:t>2016/11/6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731020-4DB8-480C-8018-8D17236C985A}" type="slidenum">
              <a:rPr lang="zh-CN" altLang="en-US" smtClean="0"/>
              <a:pPr/>
              <a:t>‹#›</a:t>
            </a:fld>
            <a:endParaRPr lang="zh-CN" altLang="en-US"/>
          </a:p>
        </p:txBody>
      </p:sp>
    </p:spTree>
    <p:extLst>
      <p:ext uri="{BB962C8B-B14F-4D97-AF65-F5344CB8AC3E}">
        <p14:creationId xmlns:p14="http://schemas.microsoft.com/office/powerpoint/2010/main" val="184525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09BE50BB-462C-4C9E-9912-9F5916652D69}" type="datetimeFigureOut">
              <a:rPr lang="zh-CN" altLang="en-US"/>
              <a:pPr>
                <a:defRPr/>
              </a:pPr>
              <a:t>2016/11/6</a:t>
            </a:fld>
            <a:endParaRPr lang="zh-CN" altLang="en-US"/>
          </a:p>
        </p:txBody>
      </p:sp>
      <p:sp>
        <p:nvSpPr>
          <p:cNvPr id="13316"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74403B22-1E39-400A-AFEC-26C34C361B7E}" type="slidenum">
              <a:rPr lang="zh-CN" altLang="en-US"/>
              <a:pPr>
                <a:defRPr/>
              </a:pPr>
              <a:t>‹#›</a:t>
            </a:fld>
            <a:endParaRPr lang="zh-CN" altLang="en-US"/>
          </a:p>
        </p:txBody>
      </p:sp>
    </p:spTree>
    <p:extLst>
      <p:ext uri="{BB962C8B-B14F-4D97-AF65-F5344CB8AC3E}">
        <p14:creationId xmlns:p14="http://schemas.microsoft.com/office/powerpoint/2010/main" val="157633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a:t>
            </a:fld>
            <a:endParaRPr lang="zh-CN" altLang="en-US"/>
          </a:p>
        </p:txBody>
      </p:sp>
    </p:spTree>
    <p:extLst>
      <p:ext uri="{BB962C8B-B14F-4D97-AF65-F5344CB8AC3E}">
        <p14:creationId xmlns:p14="http://schemas.microsoft.com/office/powerpoint/2010/main" val="385313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10</a:t>
            </a:fld>
            <a:endParaRPr lang="zh-CN" altLang="en-US"/>
          </a:p>
        </p:txBody>
      </p:sp>
    </p:spTree>
    <p:extLst>
      <p:ext uri="{BB962C8B-B14F-4D97-AF65-F5344CB8AC3E}">
        <p14:creationId xmlns:p14="http://schemas.microsoft.com/office/powerpoint/2010/main" val="413658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11</a:t>
            </a:fld>
            <a:endParaRPr lang="zh-CN" altLang="en-US"/>
          </a:p>
        </p:txBody>
      </p:sp>
    </p:spTree>
    <p:extLst>
      <p:ext uri="{BB962C8B-B14F-4D97-AF65-F5344CB8AC3E}">
        <p14:creationId xmlns:p14="http://schemas.microsoft.com/office/powerpoint/2010/main" val="118378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12</a:t>
            </a:fld>
            <a:endParaRPr lang="zh-CN" altLang="en-US"/>
          </a:p>
        </p:txBody>
      </p:sp>
    </p:spTree>
    <p:extLst>
      <p:ext uri="{BB962C8B-B14F-4D97-AF65-F5344CB8AC3E}">
        <p14:creationId xmlns:p14="http://schemas.microsoft.com/office/powerpoint/2010/main" val="3785849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13</a:t>
            </a:fld>
            <a:endParaRPr lang="zh-CN" altLang="en-US"/>
          </a:p>
        </p:txBody>
      </p:sp>
    </p:spTree>
    <p:extLst>
      <p:ext uri="{BB962C8B-B14F-4D97-AF65-F5344CB8AC3E}">
        <p14:creationId xmlns:p14="http://schemas.microsoft.com/office/powerpoint/2010/main" val="270235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14</a:t>
            </a:fld>
            <a:endParaRPr lang="zh-CN" altLang="en-US"/>
          </a:p>
        </p:txBody>
      </p:sp>
    </p:spTree>
    <p:extLst>
      <p:ext uri="{BB962C8B-B14F-4D97-AF65-F5344CB8AC3E}">
        <p14:creationId xmlns:p14="http://schemas.microsoft.com/office/powerpoint/2010/main" val="184082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15</a:t>
            </a:fld>
            <a:endParaRPr lang="zh-CN" altLang="en-US"/>
          </a:p>
        </p:txBody>
      </p:sp>
    </p:spTree>
    <p:extLst>
      <p:ext uri="{BB962C8B-B14F-4D97-AF65-F5344CB8AC3E}">
        <p14:creationId xmlns:p14="http://schemas.microsoft.com/office/powerpoint/2010/main" val="2322886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16</a:t>
            </a:fld>
            <a:endParaRPr lang="zh-CN" altLang="en-US"/>
          </a:p>
        </p:txBody>
      </p:sp>
    </p:spTree>
    <p:extLst>
      <p:ext uri="{BB962C8B-B14F-4D97-AF65-F5344CB8AC3E}">
        <p14:creationId xmlns:p14="http://schemas.microsoft.com/office/powerpoint/2010/main" val="371496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17</a:t>
            </a:fld>
            <a:endParaRPr lang="zh-CN" altLang="en-US"/>
          </a:p>
        </p:txBody>
      </p:sp>
    </p:spTree>
    <p:extLst>
      <p:ext uri="{BB962C8B-B14F-4D97-AF65-F5344CB8AC3E}">
        <p14:creationId xmlns:p14="http://schemas.microsoft.com/office/powerpoint/2010/main" val="277424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18</a:t>
            </a:fld>
            <a:endParaRPr lang="zh-CN" altLang="en-US"/>
          </a:p>
        </p:txBody>
      </p:sp>
    </p:spTree>
    <p:extLst>
      <p:ext uri="{BB962C8B-B14F-4D97-AF65-F5344CB8AC3E}">
        <p14:creationId xmlns:p14="http://schemas.microsoft.com/office/powerpoint/2010/main" val="239004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19</a:t>
            </a:fld>
            <a:endParaRPr lang="zh-CN" altLang="en-US"/>
          </a:p>
        </p:txBody>
      </p:sp>
    </p:spTree>
    <p:extLst>
      <p:ext uri="{BB962C8B-B14F-4D97-AF65-F5344CB8AC3E}">
        <p14:creationId xmlns:p14="http://schemas.microsoft.com/office/powerpoint/2010/main" val="165091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a:t>
            </a:fld>
            <a:endParaRPr lang="zh-CN" altLang="en-US"/>
          </a:p>
        </p:txBody>
      </p:sp>
    </p:spTree>
    <p:extLst>
      <p:ext uri="{BB962C8B-B14F-4D97-AF65-F5344CB8AC3E}">
        <p14:creationId xmlns:p14="http://schemas.microsoft.com/office/powerpoint/2010/main" val="3226961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20</a:t>
            </a:fld>
            <a:endParaRPr lang="zh-CN" altLang="en-US"/>
          </a:p>
        </p:txBody>
      </p:sp>
    </p:spTree>
    <p:extLst>
      <p:ext uri="{BB962C8B-B14F-4D97-AF65-F5344CB8AC3E}">
        <p14:creationId xmlns:p14="http://schemas.microsoft.com/office/powerpoint/2010/main" val="2183949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21</a:t>
            </a:fld>
            <a:endParaRPr lang="zh-CN" altLang="en-US"/>
          </a:p>
        </p:txBody>
      </p:sp>
    </p:spTree>
    <p:extLst>
      <p:ext uri="{BB962C8B-B14F-4D97-AF65-F5344CB8AC3E}">
        <p14:creationId xmlns:p14="http://schemas.microsoft.com/office/powerpoint/2010/main" val="4273405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22</a:t>
            </a:fld>
            <a:endParaRPr lang="zh-CN" altLang="en-US"/>
          </a:p>
        </p:txBody>
      </p:sp>
    </p:spTree>
    <p:extLst>
      <p:ext uri="{BB962C8B-B14F-4D97-AF65-F5344CB8AC3E}">
        <p14:creationId xmlns:p14="http://schemas.microsoft.com/office/powerpoint/2010/main" val="574097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23</a:t>
            </a:fld>
            <a:endParaRPr lang="zh-CN" altLang="en-US"/>
          </a:p>
        </p:txBody>
      </p:sp>
    </p:spTree>
    <p:extLst>
      <p:ext uri="{BB962C8B-B14F-4D97-AF65-F5344CB8AC3E}">
        <p14:creationId xmlns:p14="http://schemas.microsoft.com/office/powerpoint/2010/main" val="17709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24</a:t>
            </a:fld>
            <a:endParaRPr lang="zh-CN" altLang="en-US"/>
          </a:p>
        </p:txBody>
      </p:sp>
    </p:spTree>
    <p:extLst>
      <p:ext uri="{BB962C8B-B14F-4D97-AF65-F5344CB8AC3E}">
        <p14:creationId xmlns:p14="http://schemas.microsoft.com/office/powerpoint/2010/main" val="4283754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25</a:t>
            </a:fld>
            <a:endParaRPr lang="zh-CN" altLang="en-US"/>
          </a:p>
        </p:txBody>
      </p:sp>
    </p:spTree>
    <p:extLst>
      <p:ext uri="{BB962C8B-B14F-4D97-AF65-F5344CB8AC3E}">
        <p14:creationId xmlns:p14="http://schemas.microsoft.com/office/powerpoint/2010/main" val="1774791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26</a:t>
            </a:fld>
            <a:endParaRPr lang="zh-CN" altLang="en-US"/>
          </a:p>
        </p:txBody>
      </p:sp>
    </p:spTree>
    <p:extLst>
      <p:ext uri="{BB962C8B-B14F-4D97-AF65-F5344CB8AC3E}">
        <p14:creationId xmlns:p14="http://schemas.microsoft.com/office/powerpoint/2010/main" val="733632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27</a:t>
            </a:fld>
            <a:endParaRPr lang="zh-CN" altLang="en-US"/>
          </a:p>
        </p:txBody>
      </p:sp>
    </p:spTree>
    <p:extLst>
      <p:ext uri="{BB962C8B-B14F-4D97-AF65-F5344CB8AC3E}">
        <p14:creationId xmlns:p14="http://schemas.microsoft.com/office/powerpoint/2010/main" val="2826323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28</a:t>
            </a:fld>
            <a:endParaRPr lang="zh-CN" altLang="en-US"/>
          </a:p>
        </p:txBody>
      </p:sp>
    </p:spTree>
    <p:extLst>
      <p:ext uri="{BB962C8B-B14F-4D97-AF65-F5344CB8AC3E}">
        <p14:creationId xmlns:p14="http://schemas.microsoft.com/office/powerpoint/2010/main" val="3852048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solidFill>
                  <a:prstClr val="black"/>
                </a:solidFill>
              </a:rPr>
              <a:pPr>
                <a:defRPr/>
              </a:pPr>
              <a:t>29</a:t>
            </a:fld>
            <a:endParaRPr lang="zh-CN" altLang="en-US">
              <a:solidFill>
                <a:prstClr val="black"/>
              </a:solidFill>
            </a:endParaRPr>
          </a:p>
        </p:txBody>
      </p:sp>
    </p:spTree>
    <p:extLst>
      <p:ext uri="{BB962C8B-B14F-4D97-AF65-F5344CB8AC3E}">
        <p14:creationId xmlns:p14="http://schemas.microsoft.com/office/powerpoint/2010/main" val="385313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3</a:t>
            </a:fld>
            <a:endParaRPr lang="zh-CN" altLang="en-US"/>
          </a:p>
        </p:txBody>
      </p:sp>
    </p:spTree>
    <p:extLst>
      <p:ext uri="{BB962C8B-B14F-4D97-AF65-F5344CB8AC3E}">
        <p14:creationId xmlns:p14="http://schemas.microsoft.com/office/powerpoint/2010/main" val="286701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4</a:t>
            </a:fld>
            <a:endParaRPr lang="zh-CN" altLang="en-US"/>
          </a:p>
        </p:txBody>
      </p:sp>
    </p:spTree>
    <p:extLst>
      <p:ext uri="{BB962C8B-B14F-4D97-AF65-F5344CB8AC3E}">
        <p14:creationId xmlns:p14="http://schemas.microsoft.com/office/powerpoint/2010/main" val="297674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5</a:t>
            </a:fld>
            <a:endParaRPr lang="zh-CN" altLang="en-US"/>
          </a:p>
        </p:txBody>
      </p:sp>
    </p:spTree>
    <p:extLst>
      <p:ext uri="{BB962C8B-B14F-4D97-AF65-F5344CB8AC3E}">
        <p14:creationId xmlns:p14="http://schemas.microsoft.com/office/powerpoint/2010/main" val="172727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6</a:t>
            </a:fld>
            <a:endParaRPr lang="zh-CN" altLang="en-US"/>
          </a:p>
        </p:txBody>
      </p:sp>
    </p:spTree>
    <p:extLst>
      <p:ext uri="{BB962C8B-B14F-4D97-AF65-F5344CB8AC3E}">
        <p14:creationId xmlns:p14="http://schemas.microsoft.com/office/powerpoint/2010/main" val="383372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7</a:t>
            </a:fld>
            <a:endParaRPr lang="zh-CN" altLang="en-US"/>
          </a:p>
        </p:txBody>
      </p:sp>
    </p:spTree>
    <p:extLst>
      <p:ext uri="{BB962C8B-B14F-4D97-AF65-F5344CB8AC3E}">
        <p14:creationId xmlns:p14="http://schemas.microsoft.com/office/powerpoint/2010/main" val="143596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8</a:t>
            </a:fld>
            <a:endParaRPr lang="zh-CN" altLang="en-US"/>
          </a:p>
        </p:txBody>
      </p:sp>
    </p:spTree>
    <p:extLst>
      <p:ext uri="{BB962C8B-B14F-4D97-AF65-F5344CB8AC3E}">
        <p14:creationId xmlns:p14="http://schemas.microsoft.com/office/powerpoint/2010/main" val="186386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pPr>
                <a:defRPr/>
              </a:pPr>
              <a:t>9</a:t>
            </a:fld>
            <a:endParaRPr lang="zh-CN" altLang="en-US"/>
          </a:p>
        </p:txBody>
      </p:sp>
    </p:spTree>
    <p:extLst>
      <p:ext uri="{BB962C8B-B14F-4D97-AF65-F5344CB8AC3E}">
        <p14:creationId xmlns:p14="http://schemas.microsoft.com/office/powerpoint/2010/main" val="380839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9CD416F-0014-434B-951E-88EBE9BECE56}" type="datetimeFigureOut">
              <a:rPr lang="zh-CN" altLang="en-US"/>
              <a:pPr>
                <a:defRPr/>
              </a:pPr>
              <a:t>2016/11/6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6710CD0-5AF2-4E3B-A2F8-4C0B54B4B4A8}" type="slidenum">
              <a:rPr lang="zh-CN" altLang="en-US"/>
              <a:pPr>
                <a:defRPr/>
              </a:pPr>
              <a:t>‹#›</a:t>
            </a:fld>
            <a:endParaRPr lang="zh-CN" altLang="en-US"/>
          </a:p>
        </p:txBody>
      </p:sp>
    </p:spTree>
    <p:extLst>
      <p:ext uri="{BB962C8B-B14F-4D97-AF65-F5344CB8AC3E}">
        <p14:creationId xmlns:p14="http://schemas.microsoft.com/office/powerpoint/2010/main" val="171171250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1F1C61E-AB21-473A-ABB1-32BAE0383E6B}" type="datetimeFigureOut">
              <a:rPr lang="zh-CN" altLang="en-US"/>
              <a:pPr>
                <a:defRPr/>
              </a:pPr>
              <a:t>2016/11/6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3DDB03A-1C53-4D35-BFAB-D309A0BB788E}" type="slidenum">
              <a:rPr lang="zh-CN" altLang="en-US"/>
              <a:pPr>
                <a:defRPr/>
              </a:pPr>
              <a:t>‹#›</a:t>
            </a:fld>
            <a:endParaRPr lang="zh-CN" altLang="en-US"/>
          </a:p>
        </p:txBody>
      </p:sp>
    </p:spTree>
    <p:extLst>
      <p:ext uri="{BB962C8B-B14F-4D97-AF65-F5344CB8AC3E}">
        <p14:creationId xmlns:p14="http://schemas.microsoft.com/office/powerpoint/2010/main" val="195443908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B825ABD-167A-46E9-9138-57B3F5F5D397}" type="datetimeFigureOut">
              <a:rPr lang="zh-CN" altLang="en-US"/>
              <a:pPr>
                <a:defRPr/>
              </a:pPr>
              <a:t>2016/11/6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6A60E38-CB6B-4BCE-8D3C-F5104D365D28}" type="slidenum">
              <a:rPr lang="zh-CN" altLang="en-US"/>
              <a:pPr>
                <a:defRPr/>
              </a:pPr>
              <a:t>‹#›</a:t>
            </a:fld>
            <a:endParaRPr lang="zh-CN" altLang="en-US"/>
          </a:p>
        </p:txBody>
      </p:sp>
    </p:spTree>
    <p:extLst>
      <p:ext uri="{BB962C8B-B14F-4D97-AF65-F5344CB8AC3E}">
        <p14:creationId xmlns:p14="http://schemas.microsoft.com/office/powerpoint/2010/main" val="273122119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865219BB-30CC-468B-ABA9-43BFFCF5ABC0}" type="datetimeFigureOut">
              <a:rPr lang="zh-CN" altLang="en-US"/>
              <a:pPr>
                <a:defRPr/>
              </a:pPr>
              <a:t>2016/11/6</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679C3FA2-F749-45B3-928D-C246E27E62D0}" type="slidenum">
              <a:rPr lang="zh-CN" altLang="en-US"/>
              <a:pPr>
                <a:defRPr/>
              </a:pPr>
              <a:t>‹#›</a:t>
            </a:fld>
            <a:endParaRPr lang="zh-CN" altLang="en-US"/>
          </a:p>
        </p:txBody>
      </p:sp>
    </p:spTree>
    <p:extLst>
      <p:ext uri="{BB962C8B-B14F-4D97-AF65-F5344CB8AC3E}">
        <p14:creationId xmlns:p14="http://schemas.microsoft.com/office/powerpoint/2010/main" val="3221414913"/>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A870077F-02BA-440E-BD40-F7B1D2D10383}" type="datetimeFigureOut">
              <a:rPr lang="zh-CN" altLang="en-US"/>
              <a:pPr>
                <a:defRPr/>
              </a:pPr>
              <a:t>2016/11/6</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E196E5F6-A5E6-4CCE-8589-F7BB8B2A6D42}" type="slidenum">
              <a:rPr lang="zh-CN" altLang="en-US"/>
              <a:pPr>
                <a:defRPr/>
              </a:pPr>
              <a:t>‹#›</a:t>
            </a:fld>
            <a:endParaRPr lang="zh-CN" altLang="en-US"/>
          </a:p>
        </p:txBody>
      </p:sp>
    </p:spTree>
    <p:extLst>
      <p:ext uri="{BB962C8B-B14F-4D97-AF65-F5344CB8AC3E}">
        <p14:creationId xmlns:p14="http://schemas.microsoft.com/office/powerpoint/2010/main" val="4279731155"/>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23E1154D-BF25-4E5D-9869-A07BFE5E9A0B}" type="datetimeFigureOut">
              <a:rPr lang="zh-CN" altLang="en-US"/>
              <a:pPr>
                <a:defRPr/>
              </a:pPr>
              <a:t>2016/11/6</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E4195013-FAE5-4D39-ADE8-E89DE57D27C5}" type="slidenum">
              <a:rPr lang="zh-CN" altLang="en-US"/>
              <a:pPr>
                <a:defRPr/>
              </a:pPr>
              <a:t>‹#›</a:t>
            </a:fld>
            <a:endParaRPr lang="zh-CN" altLang="en-US"/>
          </a:p>
        </p:txBody>
      </p:sp>
    </p:spTree>
    <p:extLst>
      <p:ext uri="{BB962C8B-B14F-4D97-AF65-F5344CB8AC3E}">
        <p14:creationId xmlns:p14="http://schemas.microsoft.com/office/powerpoint/2010/main" val="860416997"/>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45786A80-6899-49A5-AC42-310E0394F992}" type="datetimeFigureOut">
              <a:rPr lang="zh-CN" altLang="en-US"/>
              <a:pPr>
                <a:defRPr/>
              </a:pPr>
              <a:t>2016/11/6</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50D672A2-B348-4198-8BC1-7AAEDA23D5C5}" type="slidenum">
              <a:rPr lang="zh-CN" altLang="en-US"/>
              <a:pPr>
                <a:defRPr/>
              </a:pPr>
              <a:t>‹#›</a:t>
            </a:fld>
            <a:endParaRPr lang="zh-CN" altLang="en-US"/>
          </a:p>
        </p:txBody>
      </p:sp>
    </p:spTree>
    <p:extLst>
      <p:ext uri="{BB962C8B-B14F-4D97-AF65-F5344CB8AC3E}">
        <p14:creationId xmlns:p14="http://schemas.microsoft.com/office/powerpoint/2010/main" val="1090055153"/>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37AA7AF4-0DB0-45CE-8FEC-E26659244E04}" type="datetimeFigureOut">
              <a:rPr lang="zh-CN" altLang="en-US"/>
              <a:pPr>
                <a:defRPr/>
              </a:pPr>
              <a:t>2016/11/6</a:t>
            </a:fld>
            <a:endParaRPr lang="zh-CN" altLang="en-US"/>
          </a:p>
        </p:txBody>
      </p:sp>
      <p:sp>
        <p:nvSpPr>
          <p:cNvPr id="8"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10F48B3B-5F00-436C-BE4F-C6B2EEB29B63}" type="slidenum">
              <a:rPr lang="zh-CN" altLang="en-US"/>
              <a:pPr>
                <a:defRPr/>
              </a:pPr>
              <a:t>‹#›</a:t>
            </a:fld>
            <a:endParaRPr lang="zh-CN" altLang="en-US"/>
          </a:p>
        </p:txBody>
      </p:sp>
    </p:spTree>
    <p:extLst>
      <p:ext uri="{BB962C8B-B14F-4D97-AF65-F5344CB8AC3E}">
        <p14:creationId xmlns:p14="http://schemas.microsoft.com/office/powerpoint/2010/main" val="352778164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C0C04292-05FB-4294-A157-DB45BCE52195}" type="datetimeFigureOut">
              <a:rPr lang="zh-CN" altLang="en-US"/>
              <a:pPr>
                <a:defRPr/>
              </a:pPr>
              <a:t>2016/11/6</a:t>
            </a:fld>
            <a:endParaRPr lang="zh-CN" altLang="en-US"/>
          </a:p>
        </p:txBody>
      </p:sp>
      <p:sp>
        <p:nvSpPr>
          <p:cNvPr id="4"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A5683EDF-8A76-4C59-B12E-6A913989E606}" type="slidenum">
              <a:rPr lang="zh-CN" altLang="en-US"/>
              <a:pPr>
                <a:defRPr/>
              </a:pPr>
              <a:t>‹#›</a:t>
            </a:fld>
            <a:endParaRPr lang="zh-CN" altLang="en-US"/>
          </a:p>
        </p:txBody>
      </p:sp>
    </p:spTree>
    <p:extLst>
      <p:ext uri="{BB962C8B-B14F-4D97-AF65-F5344CB8AC3E}">
        <p14:creationId xmlns:p14="http://schemas.microsoft.com/office/powerpoint/2010/main" val="200858066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0C28D9FF-7477-4E90-A778-D39AD553E43B}" type="datetimeFigureOut">
              <a:rPr lang="zh-CN" altLang="en-US"/>
              <a:pPr>
                <a:defRPr/>
              </a:pPr>
              <a:t>2016/11/6</a:t>
            </a:fld>
            <a:endParaRPr lang="zh-CN" altLang="en-US"/>
          </a:p>
        </p:txBody>
      </p:sp>
      <p:sp>
        <p:nvSpPr>
          <p:cNvPr id="3"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3A40AEA8-2396-40B0-9DE7-2905FF395DC2}" type="slidenum">
              <a:rPr lang="zh-CN" altLang="en-US"/>
              <a:pPr>
                <a:defRPr/>
              </a:pPr>
              <a:t>‹#›</a:t>
            </a:fld>
            <a:endParaRPr lang="zh-CN" altLang="en-US"/>
          </a:p>
        </p:txBody>
      </p:sp>
    </p:spTree>
    <p:extLst>
      <p:ext uri="{BB962C8B-B14F-4D97-AF65-F5344CB8AC3E}">
        <p14:creationId xmlns:p14="http://schemas.microsoft.com/office/powerpoint/2010/main" val="2743300973"/>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a:prstGeom prst="rect">
            <a:avLst/>
          </a:prstGeo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53E4982B-5FFE-4A27-8BDA-10A8621C49BD}" type="datetimeFigureOut">
              <a:rPr lang="zh-CN" altLang="en-US"/>
              <a:pPr>
                <a:defRPr/>
              </a:pPr>
              <a:t>2016/11/6</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0E888CC0-4A19-4550-9240-84BB1268812F}" type="slidenum">
              <a:rPr lang="zh-CN" altLang="en-US"/>
              <a:pPr>
                <a:defRPr/>
              </a:pPr>
              <a:t>‹#›</a:t>
            </a:fld>
            <a:endParaRPr lang="zh-CN" altLang="en-US"/>
          </a:p>
        </p:txBody>
      </p:sp>
    </p:spTree>
    <p:extLst>
      <p:ext uri="{BB962C8B-B14F-4D97-AF65-F5344CB8AC3E}">
        <p14:creationId xmlns:p14="http://schemas.microsoft.com/office/powerpoint/2010/main" val="124767648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B9D6D09-E36C-4975-A302-65C0F0172676}" type="datetimeFigureOut">
              <a:rPr lang="zh-CN" altLang="en-US"/>
              <a:pPr>
                <a:defRPr/>
              </a:pPr>
              <a:t>2016/11/6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FDAEA33-DF9E-40A4-95EB-338F839F6BD4}" type="slidenum">
              <a:rPr lang="zh-CN" altLang="en-US"/>
              <a:pPr>
                <a:defRPr/>
              </a:pPr>
              <a:t>‹#›</a:t>
            </a:fld>
            <a:endParaRPr lang="zh-CN" altLang="en-US"/>
          </a:p>
        </p:txBody>
      </p:sp>
    </p:spTree>
    <p:extLst>
      <p:ext uri="{BB962C8B-B14F-4D97-AF65-F5344CB8AC3E}">
        <p14:creationId xmlns:p14="http://schemas.microsoft.com/office/powerpoint/2010/main" val="2123341955"/>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zh-CN" altLang="en-US" noProof="0" smtClean="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DE7169A9-1615-406F-98ED-6D25A20880B4}" type="datetimeFigureOut">
              <a:rPr lang="zh-CN" altLang="en-US"/>
              <a:pPr>
                <a:defRPr/>
              </a:pPr>
              <a:t>2016/11/6</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CF8B0CC0-52BC-4694-A259-2C36029D9B1F}" type="slidenum">
              <a:rPr lang="zh-CN" altLang="en-US"/>
              <a:pPr>
                <a:defRPr/>
              </a:pPr>
              <a:t>‹#›</a:t>
            </a:fld>
            <a:endParaRPr lang="zh-CN" altLang="en-US"/>
          </a:p>
        </p:txBody>
      </p:sp>
    </p:spTree>
    <p:extLst>
      <p:ext uri="{BB962C8B-B14F-4D97-AF65-F5344CB8AC3E}">
        <p14:creationId xmlns:p14="http://schemas.microsoft.com/office/powerpoint/2010/main" val="4069905606"/>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CCE3182E-71F8-4C8E-9286-191AB9CEC4E4}" type="datetimeFigureOut">
              <a:rPr lang="zh-CN" altLang="en-US"/>
              <a:pPr>
                <a:defRPr/>
              </a:pPr>
              <a:t>2016/11/6</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03B63262-62F7-4899-8E71-BC6D6525E603}" type="slidenum">
              <a:rPr lang="zh-CN" altLang="en-US"/>
              <a:pPr>
                <a:defRPr/>
              </a:pPr>
              <a:t>‹#›</a:t>
            </a:fld>
            <a:endParaRPr lang="zh-CN" altLang="en-US"/>
          </a:p>
        </p:txBody>
      </p:sp>
    </p:spTree>
    <p:extLst>
      <p:ext uri="{BB962C8B-B14F-4D97-AF65-F5344CB8AC3E}">
        <p14:creationId xmlns:p14="http://schemas.microsoft.com/office/powerpoint/2010/main" val="96646109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5D2D84DC-F30A-4E21-AD97-0D9D79A66ADB}" type="datetimeFigureOut">
              <a:rPr lang="zh-CN" altLang="en-US"/>
              <a:pPr>
                <a:defRPr/>
              </a:pPr>
              <a:t>2016/11/6</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F1FEFAC6-32F1-4430-8FF8-8AFF916D7803}" type="slidenum">
              <a:rPr lang="zh-CN" altLang="en-US"/>
              <a:pPr>
                <a:defRPr/>
              </a:pPr>
              <a:t>‹#›</a:t>
            </a:fld>
            <a:endParaRPr lang="zh-CN" altLang="en-US"/>
          </a:p>
        </p:txBody>
      </p:sp>
    </p:spTree>
    <p:extLst>
      <p:ext uri="{BB962C8B-B14F-4D97-AF65-F5344CB8AC3E}">
        <p14:creationId xmlns:p14="http://schemas.microsoft.com/office/powerpoint/2010/main" val="332008412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865219BB-30CC-468B-ABA9-43BFFCF5ABC0}"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679C3FA2-F749-45B3-928D-C246E27E62D0}"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27011492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A870077F-02BA-440E-BD40-F7B1D2D10383}"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E196E5F6-A5E6-4CCE-8589-F7BB8B2A6D4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86871283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23E1154D-BF25-4E5D-9869-A07BFE5E9A0B}"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E4195013-FAE5-4D39-ADE8-E89DE57D27C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209431096"/>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45786A80-6899-49A5-AC42-310E0394F992}" type="datetimeFigureOut">
              <a:rPr lang="zh-CN" altLang="en-US">
                <a:solidFill>
                  <a:srgbClr val="000000"/>
                </a:solidFill>
              </a:rPr>
              <a:pPr>
                <a:defRPr/>
              </a:pPr>
              <a:t>2016/11/6</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50D672A2-B348-4198-8BC1-7AAEDA23D5C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98626606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37AA7AF4-0DB0-45CE-8FEC-E26659244E04}" type="datetimeFigureOut">
              <a:rPr lang="zh-CN" altLang="en-US">
                <a:solidFill>
                  <a:srgbClr val="000000"/>
                </a:solidFill>
              </a:rPr>
              <a:pPr>
                <a:defRPr/>
              </a:pPr>
              <a:t>2016/11/6</a:t>
            </a:fld>
            <a:endParaRPr lang="zh-CN" altLang="en-US">
              <a:solidFill>
                <a:srgbClr val="000000"/>
              </a:solidFill>
            </a:endParaRPr>
          </a:p>
        </p:txBody>
      </p:sp>
      <p:sp>
        <p:nvSpPr>
          <p:cNvPr id="8"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9"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10F48B3B-5F00-436C-BE4F-C6B2EEB29B6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46137776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C0C04292-05FB-4294-A157-DB45BCE52195}" type="datetimeFigureOut">
              <a:rPr lang="zh-CN" altLang="en-US">
                <a:solidFill>
                  <a:srgbClr val="000000"/>
                </a:solidFill>
              </a:rPr>
              <a:pPr>
                <a:defRPr/>
              </a:pPr>
              <a:t>2016/11/6</a:t>
            </a:fld>
            <a:endParaRPr lang="zh-CN" altLang="en-US">
              <a:solidFill>
                <a:srgbClr val="000000"/>
              </a:solidFill>
            </a:endParaRPr>
          </a:p>
        </p:txBody>
      </p:sp>
      <p:sp>
        <p:nvSpPr>
          <p:cNvPr id="4"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5"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A5683EDF-8A76-4C59-B12E-6A913989E60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05085065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0C28D9FF-7477-4E90-A778-D39AD553E43B}" type="datetimeFigureOut">
              <a:rPr lang="zh-CN" altLang="en-US">
                <a:solidFill>
                  <a:srgbClr val="000000"/>
                </a:solidFill>
              </a:rPr>
              <a:pPr>
                <a:defRPr/>
              </a:pPr>
              <a:t>2016/11/6</a:t>
            </a:fld>
            <a:endParaRPr lang="zh-CN" altLang="en-US">
              <a:solidFill>
                <a:srgbClr val="000000"/>
              </a:solidFill>
            </a:endParaRPr>
          </a:p>
        </p:txBody>
      </p:sp>
      <p:sp>
        <p:nvSpPr>
          <p:cNvPr id="3"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4"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3A40AEA8-2396-40B0-9DE7-2905FF395DC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797367010"/>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7C8511F-D4E6-4859-9143-3C0EE248FC32}" type="datetimeFigureOut">
              <a:rPr lang="zh-CN" altLang="en-US"/>
              <a:pPr>
                <a:defRPr/>
              </a:pPr>
              <a:t>2016/11/6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DFB2ED5-3333-4008-8E4D-2B7200C56BFE}" type="slidenum">
              <a:rPr lang="zh-CN" altLang="en-US"/>
              <a:pPr>
                <a:defRPr/>
              </a:pPr>
              <a:t>‹#›</a:t>
            </a:fld>
            <a:endParaRPr lang="zh-CN" altLang="en-US"/>
          </a:p>
        </p:txBody>
      </p:sp>
    </p:spTree>
    <p:extLst>
      <p:ext uri="{BB962C8B-B14F-4D97-AF65-F5344CB8AC3E}">
        <p14:creationId xmlns:p14="http://schemas.microsoft.com/office/powerpoint/2010/main" val="3510641936"/>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a:prstGeom prst="rect">
            <a:avLst/>
          </a:prstGeo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53E4982B-5FFE-4A27-8BDA-10A8621C49BD}" type="datetimeFigureOut">
              <a:rPr lang="zh-CN" altLang="en-US">
                <a:solidFill>
                  <a:srgbClr val="000000"/>
                </a:solidFill>
              </a:rPr>
              <a:pPr>
                <a:defRPr/>
              </a:pPr>
              <a:t>2016/11/6</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0E888CC0-4A19-4550-9240-84BB1268812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667421062"/>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zh-CN" altLang="en-US" noProof="0" smtClean="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DE7169A9-1615-406F-98ED-6D25A20880B4}" type="datetimeFigureOut">
              <a:rPr lang="zh-CN" altLang="en-US">
                <a:solidFill>
                  <a:srgbClr val="000000"/>
                </a:solidFill>
              </a:rPr>
              <a:pPr>
                <a:defRPr/>
              </a:pPr>
              <a:t>2016/11/6</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CF8B0CC0-52BC-4694-A259-2C36029D9B1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01170588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CCE3182E-71F8-4C8E-9286-191AB9CEC4E4}"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03B63262-62F7-4899-8E71-BC6D6525E6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78736948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5D2D84DC-F30A-4E21-AD97-0D9D79A66ADB}"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F1FEFAC6-32F1-4430-8FF8-8AFF916D78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24352859"/>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865219BB-30CC-468B-ABA9-43BFFCF5ABC0}"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679C3FA2-F749-45B3-928D-C246E27E62D0}"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2399559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A870077F-02BA-440E-BD40-F7B1D2D10383}"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E196E5F6-A5E6-4CCE-8589-F7BB8B2A6D4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09110075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23E1154D-BF25-4E5D-9869-A07BFE5E9A0B}"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E4195013-FAE5-4D39-ADE8-E89DE57D27C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60477155"/>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45786A80-6899-49A5-AC42-310E0394F992}" type="datetimeFigureOut">
              <a:rPr lang="zh-CN" altLang="en-US">
                <a:solidFill>
                  <a:srgbClr val="000000"/>
                </a:solidFill>
              </a:rPr>
              <a:pPr>
                <a:defRPr/>
              </a:pPr>
              <a:t>2016/11/6</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50D672A2-B348-4198-8BC1-7AAEDA23D5C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727604097"/>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37AA7AF4-0DB0-45CE-8FEC-E26659244E04}" type="datetimeFigureOut">
              <a:rPr lang="zh-CN" altLang="en-US">
                <a:solidFill>
                  <a:srgbClr val="000000"/>
                </a:solidFill>
              </a:rPr>
              <a:pPr>
                <a:defRPr/>
              </a:pPr>
              <a:t>2016/11/6</a:t>
            </a:fld>
            <a:endParaRPr lang="zh-CN" altLang="en-US">
              <a:solidFill>
                <a:srgbClr val="000000"/>
              </a:solidFill>
            </a:endParaRPr>
          </a:p>
        </p:txBody>
      </p:sp>
      <p:sp>
        <p:nvSpPr>
          <p:cNvPr id="8"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9"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10F48B3B-5F00-436C-BE4F-C6B2EEB29B6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17869351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C0C04292-05FB-4294-A157-DB45BCE52195}" type="datetimeFigureOut">
              <a:rPr lang="zh-CN" altLang="en-US">
                <a:solidFill>
                  <a:srgbClr val="000000"/>
                </a:solidFill>
              </a:rPr>
              <a:pPr>
                <a:defRPr/>
              </a:pPr>
              <a:t>2016/11/6</a:t>
            </a:fld>
            <a:endParaRPr lang="zh-CN" altLang="en-US">
              <a:solidFill>
                <a:srgbClr val="000000"/>
              </a:solidFill>
            </a:endParaRPr>
          </a:p>
        </p:txBody>
      </p:sp>
      <p:sp>
        <p:nvSpPr>
          <p:cNvPr id="4"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5"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A5683EDF-8A76-4C59-B12E-6A913989E60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325739967"/>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6E44713E-0EDE-4524-BEAF-0AE404777FB2}" type="datetimeFigureOut">
              <a:rPr lang="zh-CN" altLang="en-US"/>
              <a:pPr>
                <a:defRPr/>
              </a:pPr>
              <a:t>2016/11/6</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275BBD4-5125-4742-9B04-72253B5ED79E}" type="slidenum">
              <a:rPr lang="zh-CN" altLang="en-US"/>
              <a:pPr>
                <a:defRPr/>
              </a:pPr>
              <a:t>‹#›</a:t>
            </a:fld>
            <a:endParaRPr lang="zh-CN" altLang="en-US"/>
          </a:p>
        </p:txBody>
      </p:sp>
    </p:spTree>
    <p:extLst>
      <p:ext uri="{BB962C8B-B14F-4D97-AF65-F5344CB8AC3E}">
        <p14:creationId xmlns:p14="http://schemas.microsoft.com/office/powerpoint/2010/main" val="2210412755"/>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0C28D9FF-7477-4E90-A778-D39AD553E43B}" type="datetimeFigureOut">
              <a:rPr lang="zh-CN" altLang="en-US">
                <a:solidFill>
                  <a:srgbClr val="000000"/>
                </a:solidFill>
              </a:rPr>
              <a:pPr>
                <a:defRPr/>
              </a:pPr>
              <a:t>2016/11/6</a:t>
            </a:fld>
            <a:endParaRPr lang="zh-CN" altLang="en-US">
              <a:solidFill>
                <a:srgbClr val="000000"/>
              </a:solidFill>
            </a:endParaRPr>
          </a:p>
        </p:txBody>
      </p:sp>
      <p:sp>
        <p:nvSpPr>
          <p:cNvPr id="3"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4"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3A40AEA8-2396-40B0-9DE7-2905FF395DC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21498246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a:prstGeom prst="rect">
            <a:avLst/>
          </a:prstGeo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53E4982B-5FFE-4A27-8BDA-10A8621C49BD}" type="datetimeFigureOut">
              <a:rPr lang="zh-CN" altLang="en-US">
                <a:solidFill>
                  <a:srgbClr val="000000"/>
                </a:solidFill>
              </a:rPr>
              <a:pPr>
                <a:defRPr/>
              </a:pPr>
              <a:t>2016/11/6</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0E888CC0-4A19-4550-9240-84BB1268812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905935850"/>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zh-CN" altLang="en-US" noProof="0" smtClean="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DE7169A9-1615-406F-98ED-6D25A20880B4}" type="datetimeFigureOut">
              <a:rPr lang="zh-CN" altLang="en-US">
                <a:solidFill>
                  <a:srgbClr val="000000"/>
                </a:solidFill>
              </a:rPr>
              <a:pPr>
                <a:defRPr/>
              </a:pPr>
              <a:t>2016/11/6</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CF8B0CC0-52BC-4694-A259-2C36029D9B1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47614299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CCE3182E-71F8-4C8E-9286-191AB9CEC4E4}"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03B63262-62F7-4899-8E71-BC6D6525E6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828481650"/>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a:ln/>
        </p:spPr>
        <p:txBody>
          <a:bodyPr/>
          <a:lstStyle>
            <a:lvl1pPr>
              <a:defRPr/>
            </a:lvl1pPr>
          </a:lstStyle>
          <a:p>
            <a:pPr>
              <a:defRPr/>
            </a:pPr>
            <a:fld id="{5D2D84DC-F30A-4E21-AD97-0D9D79A66ADB}" type="datetimeFigureOut">
              <a:rPr lang="zh-CN" altLang="en-US">
                <a:solidFill>
                  <a:srgbClr val="000000"/>
                </a:solidFill>
              </a:rPr>
              <a:pPr>
                <a:defRPr/>
              </a:pPr>
              <a:t>2016/11/6</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a:ln/>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a:ln/>
        </p:spPr>
        <p:txBody>
          <a:bodyPr/>
          <a:lstStyle>
            <a:lvl1pPr>
              <a:defRPr/>
            </a:lvl1pPr>
          </a:lstStyle>
          <a:p>
            <a:pPr>
              <a:defRPr/>
            </a:pPr>
            <a:fld id="{F1FEFAC6-32F1-4430-8FF8-8AFF916D78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981891833"/>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70000" y="935302"/>
            <a:ext cx="7620000" cy="1989667"/>
          </a:xfrm>
        </p:spPr>
        <p:txBody>
          <a:bodyPr anchor="b"/>
          <a:lstStyle>
            <a:lvl1pPr algn="ctr">
              <a:defRPr sz="5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0231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0177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93208" y="1424782"/>
            <a:ext cx="8763000" cy="2377281"/>
          </a:xfrm>
        </p:spPr>
        <p:txBody>
          <a:bodyPr anchor="b"/>
          <a:lstStyle>
            <a:lvl1pPr>
              <a:defRPr sz="5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4315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98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3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58796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99823" y="304271"/>
            <a:ext cx="8763000" cy="110463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内容占位符 3"/>
          <p:cNvSpPr>
            <a:spLocks noGrp="1"/>
          </p:cNvSpPr>
          <p:nvPr>
            <p:ph sz="half" idx="2"/>
          </p:nvPr>
        </p:nvSpPr>
        <p:spPr>
          <a:xfrm>
            <a:off x="699824" y="2087563"/>
            <a:ext cx="4298156"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内容占位符 5"/>
          <p:cNvSpPr>
            <a:spLocks noGrp="1"/>
          </p:cNvSpPr>
          <p:nvPr>
            <p:ph sz="quarter" idx="4"/>
          </p:nvPr>
        </p:nvSpPr>
        <p:spPr>
          <a:xfrm>
            <a:off x="5143500" y="2087563"/>
            <a:ext cx="4319323"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881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1E9D8FD-ECB6-454E-A065-C2CB4B42B9F8}" type="datetimeFigureOut">
              <a:rPr lang="zh-CN" altLang="en-US"/>
              <a:pPr>
                <a:defRPr/>
              </a:pPr>
              <a:t>2016/11/6</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2F3F5BE5-07E9-4E70-9CDD-D33EA661283F}" type="slidenum">
              <a:rPr lang="zh-CN" altLang="en-US"/>
              <a:pPr>
                <a:defRPr/>
              </a:pPr>
              <a:t>‹#›</a:t>
            </a:fld>
            <a:endParaRPr lang="zh-CN" altLang="en-US"/>
          </a:p>
        </p:txBody>
      </p:sp>
    </p:spTree>
    <p:extLst>
      <p:ext uri="{BB962C8B-B14F-4D97-AF65-F5344CB8AC3E}">
        <p14:creationId xmlns:p14="http://schemas.microsoft.com/office/powerpoint/2010/main" val="51996376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5146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9634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8656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zh-CN" altLang="en-US"/>
          </a:p>
        </p:txBody>
      </p:sp>
      <p:sp>
        <p:nvSpPr>
          <p:cNvPr id="4" name="文本占位符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207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6436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70750" y="304271"/>
            <a:ext cx="2190750" cy="484319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98500" y="304271"/>
            <a:ext cx="6445250"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072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DE11EC41-142A-4C61-89F5-3EF3E36639AA}" type="datetimeFigureOut">
              <a:rPr lang="zh-CN" altLang="en-US"/>
              <a:pPr>
                <a:defRPr/>
              </a:pPr>
              <a:t>2016/11/6</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02F5A20-26AA-482B-A792-7EACF35C6129}" type="slidenum">
              <a:rPr lang="zh-CN" altLang="en-US"/>
              <a:pPr>
                <a:defRPr/>
              </a:pPr>
              <a:t>‹#›</a:t>
            </a:fld>
            <a:endParaRPr lang="zh-CN" altLang="en-US"/>
          </a:p>
        </p:txBody>
      </p:sp>
    </p:spTree>
    <p:extLst>
      <p:ext uri="{BB962C8B-B14F-4D97-AF65-F5344CB8AC3E}">
        <p14:creationId xmlns:p14="http://schemas.microsoft.com/office/powerpoint/2010/main" val="2127342046"/>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1EC8000-98E4-44A7-9D27-47378053BE31}" type="datetimeFigureOut">
              <a:rPr lang="zh-CN" altLang="en-US"/>
              <a:pPr>
                <a:defRPr/>
              </a:pPr>
              <a:t>2016/11/6</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31177D5-2941-45A2-B354-F12EE680F89B}" type="slidenum">
              <a:rPr lang="zh-CN" altLang="en-US"/>
              <a:pPr>
                <a:defRPr/>
              </a:pPr>
              <a:t>‹#›</a:t>
            </a:fld>
            <a:endParaRPr lang="zh-CN" altLang="en-US"/>
          </a:p>
        </p:txBody>
      </p:sp>
    </p:spTree>
    <p:extLst>
      <p:ext uri="{BB962C8B-B14F-4D97-AF65-F5344CB8AC3E}">
        <p14:creationId xmlns:p14="http://schemas.microsoft.com/office/powerpoint/2010/main" val="463846903"/>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4397D34-EC10-4C92-A1A6-A088DDD1314F}" type="datetimeFigureOut">
              <a:rPr lang="zh-CN" altLang="en-US"/>
              <a:pPr>
                <a:defRPr/>
              </a:pPr>
              <a:t>2016/11/6</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786353D-3A95-4B02-95F4-4A25CCEF39E8}" type="slidenum">
              <a:rPr lang="zh-CN" altLang="en-US"/>
              <a:pPr>
                <a:defRPr/>
              </a:pPr>
              <a:t>‹#›</a:t>
            </a:fld>
            <a:endParaRPr lang="zh-CN" altLang="en-US"/>
          </a:p>
        </p:txBody>
      </p:sp>
    </p:spTree>
    <p:extLst>
      <p:ext uri="{BB962C8B-B14F-4D97-AF65-F5344CB8AC3E}">
        <p14:creationId xmlns:p14="http://schemas.microsoft.com/office/powerpoint/2010/main" val="898696440"/>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zh-CN" altLang="en-US" noProof="0" smtClean="0"/>
          </a:p>
        </p:txBody>
      </p:sp>
      <p:sp>
        <p:nvSpPr>
          <p:cNvPr id="4" name="文本占位符 3"/>
          <p:cNvSpPr>
            <a:spLocks noGrp="1"/>
          </p:cNvSpPr>
          <p:nvPr>
            <p:ph type="body" sz="half" idx="2"/>
          </p:nvPr>
        </p:nvSpPr>
        <p:spPr>
          <a:xfrm>
            <a:off x="1991431" y="4472782"/>
            <a:ext cx="6096000" cy="670718"/>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03647CD-5E9F-4F44-8801-6E0AF724A418}" type="datetimeFigureOut">
              <a:rPr lang="zh-CN" altLang="en-US"/>
              <a:pPr>
                <a:defRPr/>
              </a:pPr>
              <a:t>2016/11/6</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2B1AD39-B786-461F-9CE0-B3EF78E96C56}" type="slidenum">
              <a:rPr lang="zh-CN" altLang="en-US"/>
              <a:pPr>
                <a:defRPr/>
              </a:pPr>
              <a:t>‹#›</a:t>
            </a:fld>
            <a:endParaRPr lang="zh-CN" altLang="en-US"/>
          </a:p>
        </p:txBody>
      </p:sp>
    </p:spTree>
    <p:extLst>
      <p:ext uri="{BB962C8B-B14F-4D97-AF65-F5344CB8AC3E}">
        <p14:creationId xmlns:p14="http://schemas.microsoft.com/office/powerpoint/2010/main" val="3361852445"/>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image" Target="../media/image13.png"/><Relationship Id="rId3" Type="http://schemas.openxmlformats.org/officeDocument/2006/relationships/slideLayout" Target="../slideLayouts/slideLayout14.xml"/><Relationship Id="rId21" Type="http://schemas.microsoft.com/office/2007/relationships/hdphoto" Target="../media/hdphoto1.wdp"/><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5" Type="http://schemas.openxmlformats.org/officeDocument/2006/relationships/image" Target="../media/image12.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1.png"/><Relationship Id="rId5" Type="http://schemas.openxmlformats.org/officeDocument/2006/relationships/slideLayout" Target="../slideLayouts/slideLayout16.xml"/><Relationship Id="rId15" Type="http://schemas.openxmlformats.org/officeDocument/2006/relationships/image" Target="../media/image3.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9.png"/><Relationship Id="rId27"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image" Target="../media/image13.png"/><Relationship Id="rId3" Type="http://schemas.openxmlformats.org/officeDocument/2006/relationships/slideLayout" Target="../slideLayouts/slideLayout25.xml"/><Relationship Id="rId21" Type="http://schemas.microsoft.com/office/2007/relationships/hdphoto" Target="../media/hdphoto1.wdp"/><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5"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1.png"/><Relationship Id="rId5" Type="http://schemas.openxmlformats.org/officeDocument/2006/relationships/slideLayout" Target="../slideLayouts/slideLayout27.xml"/><Relationship Id="rId15" Type="http://schemas.openxmlformats.org/officeDocument/2006/relationships/image" Target="../media/image3.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slideLayout" Target="../slideLayouts/slideLayout32.xml"/><Relationship Id="rId19"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9.png"/><Relationship Id="rId27"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image" Target="../media/image13.png"/><Relationship Id="rId3" Type="http://schemas.openxmlformats.org/officeDocument/2006/relationships/slideLayout" Target="../slideLayouts/slideLayout36.xml"/><Relationship Id="rId21" Type="http://schemas.microsoft.com/office/2007/relationships/hdphoto" Target="../media/hdphoto1.wdp"/><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5" Type="http://schemas.openxmlformats.org/officeDocument/2006/relationships/image" Target="../media/image12.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1.png"/><Relationship Id="rId5" Type="http://schemas.openxmlformats.org/officeDocument/2006/relationships/slideLayout" Target="../slideLayouts/slideLayout38.xml"/><Relationship Id="rId15" Type="http://schemas.openxmlformats.org/officeDocument/2006/relationships/image" Target="../media/image3.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9.png"/><Relationship Id="rId27"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CC0000"/>
            </a:gs>
            <a:gs pos="65000">
              <a:srgbClr val="FFC000"/>
            </a:gs>
            <a:gs pos="100000">
              <a:srgbClr val="FFFF00">
                <a:alpha val="72000"/>
              </a:srgbClr>
            </a:gs>
          </a:gsLst>
          <a:lin ang="5400000" scaled="0"/>
          <a:tileRect/>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508000" y="228865"/>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508000" y="1333500"/>
            <a:ext cx="91440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508000" y="5296960"/>
            <a:ext cx="2370667"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333" smtClean="0">
                <a:solidFill>
                  <a:srgbClr val="898989"/>
                </a:solidFill>
                <a:latin typeface="+mn-lt"/>
              </a:defRPr>
            </a:lvl1pPr>
          </a:lstStyle>
          <a:p>
            <a:pPr>
              <a:defRPr/>
            </a:pPr>
            <a:fld id="{543C7B33-EEEA-41DF-B2D3-A59549F2F18B}" type="datetimeFigureOut">
              <a:rPr lang="zh-CN" altLang="en-US"/>
              <a:pPr>
                <a:defRPr/>
              </a:pPr>
              <a:t>2016/11/6</a:t>
            </a:fld>
            <a:endParaRPr lang="zh-CN" altLang="en-US"/>
          </a:p>
        </p:txBody>
      </p:sp>
      <p:sp>
        <p:nvSpPr>
          <p:cNvPr id="1029" name="页脚占位符 4"/>
          <p:cNvSpPr>
            <a:spLocks noGrp="1" noChangeArrowheads="1"/>
          </p:cNvSpPr>
          <p:nvPr>
            <p:ph type="ftr" sz="quarter" idx="3"/>
          </p:nvPr>
        </p:nvSpPr>
        <p:spPr bwMode="auto">
          <a:xfrm>
            <a:off x="3471334" y="5296960"/>
            <a:ext cx="3217333"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333" smtClean="0">
                <a:solidFill>
                  <a:srgbClr val="898989"/>
                </a:solidFill>
                <a:latin typeface="+mn-lt"/>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7281333" y="5296960"/>
            <a:ext cx="2370667"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333" smtClean="0">
                <a:solidFill>
                  <a:srgbClr val="898989"/>
                </a:solidFill>
                <a:latin typeface="+mn-lt"/>
              </a:defRPr>
            </a:lvl1pPr>
          </a:lstStyle>
          <a:p>
            <a:pPr>
              <a:defRPr/>
            </a:pPr>
            <a:fld id="{99DC0146-B7A5-49B8-AE5F-2CD80942CC5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10" advTm="17000"/>
    </mc:Choice>
    <mc:Fallback xmlns="">
      <p:transition advTm="17000"/>
    </mc:Fallback>
  </mc:AlternateContent>
  <p:txStyles>
    <p:titleStyle>
      <a:lvl1pPr algn="ctr" rtl="0" eaLnBrk="0" fontAlgn="base" hangingPunct="0">
        <a:spcBef>
          <a:spcPct val="0"/>
        </a:spcBef>
        <a:spcAft>
          <a:spcPct val="0"/>
        </a:spcAft>
        <a:defRPr sz="4889">
          <a:solidFill>
            <a:schemeClr val="tx1"/>
          </a:solidFill>
          <a:latin typeface="+mj-lt"/>
          <a:ea typeface="+mj-ea"/>
          <a:cs typeface="+mj-cs"/>
        </a:defRPr>
      </a:lvl1pPr>
      <a:lvl2pPr algn="ctr" rtl="0" eaLnBrk="0" fontAlgn="base" hangingPunct="0">
        <a:spcBef>
          <a:spcPct val="0"/>
        </a:spcBef>
        <a:spcAft>
          <a:spcPct val="0"/>
        </a:spcAft>
        <a:defRPr sz="4889">
          <a:solidFill>
            <a:schemeClr val="tx1"/>
          </a:solidFill>
          <a:latin typeface="Calibri" pitchFamily="34" charset="0"/>
          <a:ea typeface="宋体" pitchFamily="2" charset="-122"/>
        </a:defRPr>
      </a:lvl2pPr>
      <a:lvl3pPr algn="ctr" rtl="0" eaLnBrk="0" fontAlgn="base" hangingPunct="0">
        <a:spcBef>
          <a:spcPct val="0"/>
        </a:spcBef>
        <a:spcAft>
          <a:spcPct val="0"/>
        </a:spcAft>
        <a:defRPr sz="4889">
          <a:solidFill>
            <a:schemeClr val="tx1"/>
          </a:solidFill>
          <a:latin typeface="Calibri" pitchFamily="34" charset="0"/>
          <a:ea typeface="宋体" pitchFamily="2" charset="-122"/>
        </a:defRPr>
      </a:lvl3pPr>
      <a:lvl4pPr algn="ctr" rtl="0" eaLnBrk="0" fontAlgn="base" hangingPunct="0">
        <a:spcBef>
          <a:spcPct val="0"/>
        </a:spcBef>
        <a:spcAft>
          <a:spcPct val="0"/>
        </a:spcAft>
        <a:defRPr sz="4889">
          <a:solidFill>
            <a:schemeClr val="tx1"/>
          </a:solidFill>
          <a:latin typeface="Calibri" pitchFamily="34" charset="0"/>
          <a:ea typeface="宋体" pitchFamily="2" charset="-122"/>
        </a:defRPr>
      </a:lvl4pPr>
      <a:lvl5pPr algn="ctr" rtl="0" eaLnBrk="0" fontAlgn="base" hangingPunct="0">
        <a:spcBef>
          <a:spcPct val="0"/>
        </a:spcBef>
        <a:spcAft>
          <a:spcPct val="0"/>
        </a:spcAft>
        <a:defRPr sz="4889">
          <a:solidFill>
            <a:schemeClr val="tx1"/>
          </a:solidFill>
          <a:latin typeface="Calibri" pitchFamily="34" charset="0"/>
          <a:ea typeface="宋体" pitchFamily="2" charset="-122"/>
        </a:defRPr>
      </a:lvl5pPr>
      <a:lvl6pPr marL="507995" algn="ctr" rtl="0" eaLnBrk="0" fontAlgn="base" hangingPunct="0">
        <a:spcBef>
          <a:spcPct val="0"/>
        </a:spcBef>
        <a:spcAft>
          <a:spcPct val="0"/>
        </a:spcAft>
        <a:defRPr sz="4889">
          <a:solidFill>
            <a:schemeClr val="tx1"/>
          </a:solidFill>
          <a:latin typeface="Calibri" pitchFamily="34" charset="0"/>
          <a:ea typeface="宋体" pitchFamily="2" charset="-122"/>
        </a:defRPr>
      </a:lvl6pPr>
      <a:lvl7pPr marL="1015990" algn="ctr" rtl="0" eaLnBrk="0" fontAlgn="base" hangingPunct="0">
        <a:spcBef>
          <a:spcPct val="0"/>
        </a:spcBef>
        <a:spcAft>
          <a:spcPct val="0"/>
        </a:spcAft>
        <a:defRPr sz="4889">
          <a:solidFill>
            <a:schemeClr val="tx1"/>
          </a:solidFill>
          <a:latin typeface="Calibri" pitchFamily="34" charset="0"/>
          <a:ea typeface="宋体" pitchFamily="2" charset="-122"/>
        </a:defRPr>
      </a:lvl7pPr>
      <a:lvl8pPr marL="1523985" algn="ctr" rtl="0" eaLnBrk="0" fontAlgn="base" hangingPunct="0">
        <a:spcBef>
          <a:spcPct val="0"/>
        </a:spcBef>
        <a:spcAft>
          <a:spcPct val="0"/>
        </a:spcAft>
        <a:defRPr sz="4889">
          <a:solidFill>
            <a:schemeClr val="tx1"/>
          </a:solidFill>
          <a:latin typeface="Calibri" pitchFamily="34" charset="0"/>
          <a:ea typeface="宋体" pitchFamily="2" charset="-122"/>
        </a:defRPr>
      </a:lvl8pPr>
      <a:lvl9pPr marL="2031980" algn="ctr" rtl="0" eaLnBrk="0" fontAlgn="base" hangingPunct="0">
        <a:spcBef>
          <a:spcPct val="0"/>
        </a:spcBef>
        <a:spcAft>
          <a:spcPct val="0"/>
        </a:spcAft>
        <a:defRPr sz="4889">
          <a:solidFill>
            <a:schemeClr val="tx1"/>
          </a:solidFill>
          <a:latin typeface="Calibri" pitchFamily="34" charset="0"/>
          <a:ea typeface="宋体" pitchFamily="2" charset="-122"/>
        </a:defRPr>
      </a:lvl9pPr>
    </p:titleStyle>
    <p:bodyStyle>
      <a:lvl1pPr marL="380996" indent="-380996" algn="l" rtl="0" eaLnBrk="0" fontAlgn="base" hangingPunct="0">
        <a:spcBef>
          <a:spcPct val="20000"/>
        </a:spcBef>
        <a:spcAft>
          <a:spcPct val="0"/>
        </a:spcAft>
        <a:buFont typeface="Arial" charset="0"/>
        <a:buChar char="•"/>
        <a:defRPr sz="3556">
          <a:solidFill>
            <a:schemeClr val="tx1"/>
          </a:solidFill>
          <a:latin typeface="+mn-lt"/>
          <a:ea typeface="+mn-ea"/>
          <a:cs typeface="+mn-cs"/>
        </a:defRPr>
      </a:lvl1pPr>
      <a:lvl2pPr marL="825492" indent="-317497" algn="l" rtl="0" eaLnBrk="0" fontAlgn="base" hangingPunct="0">
        <a:spcBef>
          <a:spcPct val="20000"/>
        </a:spcBef>
        <a:spcAft>
          <a:spcPct val="0"/>
        </a:spcAft>
        <a:buFont typeface="Arial" charset="0"/>
        <a:buChar char="–"/>
        <a:defRPr sz="3111">
          <a:solidFill>
            <a:schemeClr val="tx1"/>
          </a:solidFill>
          <a:latin typeface="+mn-lt"/>
          <a:ea typeface="+mn-ea"/>
        </a:defRPr>
      </a:lvl2pPr>
      <a:lvl3pPr marL="1269987" indent="-253997" algn="l" rtl="0" eaLnBrk="0" fontAlgn="base" hangingPunct="0">
        <a:spcBef>
          <a:spcPct val="20000"/>
        </a:spcBef>
        <a:spcAft>
          <a:spcPct val="0"/>
        </a:spcAft>
        <a:buFont typeface="Arial" charset="0"/>
        <a:buChar char="•"/>
        <a:defRPr sz="2667">
          <a:solidFill>
            <a:schemeClr val="tx1"/>
          </a:solidFill>
          <a:latin typeface="+mn-lt"/>
          <a:ea typeface="+mn-ea"/>
        </a:defRPr>
      </a:lvl3pPr>
      <a:lvl4pPr marL="1777982" indent="-253997" algn="l" rtl="0" eaLnBrk="0" fontAlgn="base" hangingPunct="0">
        <a:spcBef>
          <a:spcPct val="20000"/>
        </a:spcBef>
        <a:spcAft>
          <a:spcPct val="0"/>
        </a:spcAft>
        <a:buFont typeface="Arial" charset="0"/>
        <a:buChar char="–"/>
        <a:defRPr sz="2222">
          <a:solidFill>
            <a:schemeClr val="tx1"/>
          </a:solidFill>
          <a:latin typeface="+mn-lt"/>
          <a:ea typeface="+mn-ea"/>
        </a:defRPr>
      </a:lvl4pPr>
      <a:lvl5pPr marL="2285977" indent="-253997" algn="l" rtl="0" eaLnBrk="0" fontAlgn="base" hangingPunct="0">
        <a:spcBef>
          <a:spcPct val="20000"/>
        </a:spcBef>
        <a:spcAft>
          <a:spcPct val="0"/>
        </a:spcAft>
        <a:buFont typeface="Arial" charset="0"/>
        <a:buChar char="»"/>
        <a:defRPr sz="2222">
          <a:solidFill>
            <a:schemeClr val="tx1"/>
          </a:solidFill>
          <a:latin typeface="+mn-lt"/>
          <a:ea typeface="+mn-ea"/>
        </a:defRPr>
      </a:lvl5pPr>
      <a:lvl6pPr marL="279397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6pPr>
      <a:lvl7pPr marL="330196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7pPr>
      <a:lvl8pPr marL="380996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8pPr>
      <a:lvl9pPr marL="431795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100000">
              <a:srgbClr val="700000"/>
            </a:gs>
            <a:gs pos="2000">
              <a:srgbClr val="FF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2" descr="PPECLOGO-eff-0-1"/>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222881" y="163519"/>
            <a:ext cx="927806" cy="503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PECLOGO-eff-0-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071687" y="138119"/>
            <a:ext cx="8590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PECLOGO-eff-0-3"/>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04729" y="-742945"/>
            <a:ext cx="2637014" cy="1497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PPECLOGO-eff-0-1"/>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3503339" y="720730"/>
            <a:ext cx="458611" cy="249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PECLOGO-eff-0-1"/>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048631" y="174630"/>
            <a:ext cx="351013"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PPECLOGO-eff-0-1"/>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4528160" y="762006"/>
            <a:ext cx="172861" cy="93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PPECLOGO-eff-0-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212423" y="-33332"/>
            <a:ext cx="859014" cy="47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PPECLOGO-eff-5-4"/>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448533" y="260355"/>
            <a:ext cx="1292931" cy="9801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PECLOGO-eff-5-2"/>
          <p:cNvPicPr>
            <a:picLocks noChangeAspect="1" noChangeArrowheads="1"/>
          </p:cNvPicPr>
          <p:nvPr userDrawn="1"/>
        </p:nvPicPr>
        <p:blipFill>
          <a:blip r:embed="rId20" cstate="email">
            <a:extLst>
              <a:ext uri="{BEBA8EAE-BF5A-486C-A8C5-ECC9F3942E4B}">
                <a14:imgProps xmlns:a14="http://schemas.microsoft.com/office/drawing/2010/main">
                  <a14:imgLayer r:embed="rId21">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794506" y="53162"/>
            <a:ext cx="1605139" cy="1227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PPECLOGO-eff-5-4"/>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8244673" y="9462"/>
            <a:ext cx="977194" cy="709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PECLOGO-eff-0-1"/>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6544284" y="628655"/>
            <a:ext cx="456848"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PPECLOGO-eff-0-1"/>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9442353" y="-165095"/>
            <a:ext cx="45684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PECLOGO-eff2-1-2"/>
          <p:cNvPicPr>
            <a:picLocks noChangeAspect="1" noChangeArrowheads="1"/>
          </p:cNvPicPr>
          <p:nvPr userDrawn="1"/>
        </p:nvPicPr>
        <p:blipFill>
          <a:blip r:embed="rId24">
            <a:extLst>
              <a:ext uri="{28A0092B-C50C-407E-A947-70E740481C1C}">
                <a14:useLocalDpi xmlns:a14="http://schemas.microsoft.com/office/drawing/2010/main"/>
              </a:ext>
            </a:extLst>
          </a:blip>
          <a:srcRect/>
          <a:stretch>
            <a:fillRect/>
          </a:stretch>
        </p:blipFill>
        <p:spPr bwMode="auto">
          <a:xfrm>
            <a:off x="1391965" y="106368"/>
            <a:ext cx="1485194" cy="9001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PPECLOGO-eff2-1-3"/>
          <p:cNvPicPr>
            <a:picLocks noChangeAspect="1" noChangeArrowheads="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2558826" y="231260"/>
            <a:ext cx="382764" cy="2301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PPECLOGO-eff2-1-4"/>
          <p:cNvPicPr>
            <a:picLocks noChangeAspect="1" noChangeArrowheads="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7048755" y="439744"/>
            <a:ext cx="615598" cy="5667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PPECLOGO-eff2-1-3"/>
          <p:cNvPicPr>
            <a:picLocks noChangeAspect="1" noChangeArrowheads="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7678464" y="177805"/>
            <a:ext cx="3157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PPECLOGO-eff2-1-3"/>
          <p:cNvPicPr>
            <a:picLocks noChangeAspect="1" noChangeArrowheads="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8121200" y="515944"/>
            <a:ext cx="246944" cy="1492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0"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89">
          <a:solidFill>
            <a:schemeClr val="tx1"/>
          </a:solidFill>
          <a:latin typeface="+mj-lt"/>
          <a:ea typeface="+mj-ea"/>
          <a:cs typeface="+mj-cs"/>
        </a:defRPr>
      </a:lvl1pPr>
      <a:lvl2pPr algn="ctr" rtl="0" eaLnBrk="0" fontAlgn="base" hangingPunct="0">
        <a:spcBef>
          <a:spcPct val="0"/>
        </a:spcBef>
        <a:spcAft>
          <a:spcPct val="0"/>
        </a:spcAft>
        <a:defRPr sz="4889">
          <a:solidFill>
            <a:schemeClr val="tx1"/>
          </a:solidFill>
          <a:latin typeface="Calibri" pitchFamily="34" charset="0"/>
          <a:ea typeface="宋体" pitchFamily="2" charset="-122"/>
        </a:defRPr>
      </a:lvl2pPr>
      <a:lvl3pPr algn="ctr" rtl="0" eaLnBrk="0" fontAlgn="base" hangingPunct="0">
        <a:spcBef>
          <a:spcPct val="0"/>
        </a:spcBef>
        <a:spcAft>
          <a:spcPct val="0"/>
        </a:spcAft>
        <a:defRPr sz="4889">
          <a:solidFill>
            <a:schemeClr val="tx1"/>
          </a:solidFill>
          <a:latin typeface="Calibri" pitchFamily="34" charset="0"/>
          <a:ea typeface="宋体" pitchFamily="2" charset="-122"/>
        </a:defRPr>
      </a:lvl3pPr>
      <a:lvl4pPr algn="ctr" rtl="0" eaLnBrk="0" fontAlgn="base" hangingPunct="0">
        <a:spcBef>
          <a:spcPct val="0"/>
        </a:spcBef>
        <a:spcAft>
          <a:spcPct val="0"/>
        </a:spcAft>
        <a:defRPr sz="4889">
          <a:solidFill>
            <a:schemeClr val="tx1"/>
          </a:solidFill>
          <a:latin typeface="Calibri" pitchFamily="34" charset="0"/>
          <a:ea typeface="宋体" pitchFamily="2" charset="-122"/>
        </a:defRPr>
      </a:lvl4pPr>
      <a:lvl5pPr algn="ctr" rtl="0" eaLnBrk="0" fontAlgn="base" hangingPunct="0">
        <a:spcBef>
          <a:spcPct val="0"/>
        </a:spcBef>
        <a:spcAft>
          <a:spcPct val="0"/>
        </a:spcAft>
        <a:defRPr sz="4889">
          <a:solidFill>
            <a:schemeClr val="tx1"/>
          </a:solidFill>
          <a:latin typeface="Calibri" pitchFamily="34" charset="0"/>
          <a:ea typeface="宋体" pitchFamily="2" charset="-122"/>
        </a:defRPr>
      </a:lvl5pPr>
      <a:lvl6pPr marL="507995" algn="ctr" rtl="0" eaLnBrk="0" fontAlgn="base" hangingPunct="0">
        <a:spcBef>
          <a:spcPct val="0"/>
        </a:spcBef>
        <a:spcAft>
          <a:spcPct val="0"/>
        </a:spcAft>
        <a:defRPr sz="4889">
          <a:solidFill>
            <a:schemeClr val="tx1"/>
          </a:solidFill>
          <a:latin typeface="Calibri" pitchFamily="34" charset="0"/>
          <a:ea typeface="宋体" pitchFamily="2" charset="-122"/>
        </a:defRPr>
      </a:lvl6pPr>
      <a:lvl7pPr marL="1015990" algn="ctr" rtl="0" eaLnBrk="0" fontAlgn="base" hangingPunct="0">
        <a:spcBef>
          <a:spcPct val="0"/>
        </a:spcBef>
        <a:spcAft>
          <a:spcPct val="0"/>
        </a:spcAft>
        <a:defRPr sz="4889">
          <a:solidFill>
            <a:schemeClr val="tx1"/>
          </a:solidFill>
          <a:latin typeface="Calibri" pitchFamily="34" charset="0"/>
          <a:ea typeface="宋体" pitchFamily="2" charset="-122"/>
        </a:defRPr>
      </a:lvl7pPr>
      <a:lvl8pPr marL="1523985" algn="ctr" rtl="0" eaLnBrk="0" fontAlgn="base" hangingPunct="0">
        <a:spcBef>
          <a:spcPct val="0"/>
        </a:spcBef>
        <a:spcAft>
          <a:spcPct val="0"/>
        </a:spcAft>
        <a:defRPr sz="4889">
          <a:solidFill>
            <a:schemeClr val="tx1"/>
          </a:solidFill>
          <a:latin typeface="Calibri" pitchFamily="34" charset="0"/>
          <a:ea typeface="宋体" pitchFamily="2" charset="-122"/>
        </a:defRPr>
      </a:lvl8pPr>
      <a:lvl9pPr marL="2031980" algn="ctr" rtl="0" eaLnBrk="0" fontAlgn="base" hangingPunct="0">
        <a:spcBef>
          <a:spcPct val="0"/>
        </a:spcBef>
        <a:spcAft>
          <a:spcPct val="0"/>
        </a:spcAft>
        <a:defRPr sz="4889">
          <a:solidFill>
            <a:schemeClr val="tx1"/>
          </a:solidFill>
          <a:latin typeface="Calibri" pitchFamily="34" charset="0"/>
          <a:ea typeface="宋体" pitchFamily="2" charset="-122"/>
        </a:defRPr>
      </a:lvl9pPr>
    </p:titleStyle>
    <p:bodyStyle>
      <a:lvl1pPr marL="380996" indent="-380996" algn="l" rtl="0" eaLnBrk="0" fontAlgn="base" hangingPunct="0">
        <a:spcBef>
          <a:spcPct val="20000"/>
        </a:spcBef>
        <a:spcAft>
          <a:spcPct val="0"/>
        </a:spcAft>
        <a:buFont typeface="Arial" charset="0"/>
        <a:buChar char="•"/>
        <a:defRPr sz="3556">
          <a:solidFill>
            <a:schemeClr val="tx1"/>
          </a:solidFill>
          <a:latin typeface="+mn-lt"/>
          <a:ea typeface="+mn-ea"/>
          <a:cs typeface="+mn-cs"/>
        </a:defRPr>
      </a:lvl1pPr>
      <a:lvl2pPr marL="825492" indent="-317497" algn="l" rtl="0" eaLnBrk="0" fontAlgn="base" hangingPunct="0">
        <a:spcBef>
          <a:spcPct val="20000"/>
        </a:spcBef>
        <a:spcAft>
          <a:spcPct val="0"/>
        </a:spcAft>
        <a:buFont typeface="Arial" charset="0"/>
        <a:buChar char="–"/>
        <a:defRPr sz="3111">
          <a:solidFill>
            <a:schemeClr val="tx1"/>
          </a:solidFill>
          <a:latin typeface="+mn-lt"/>
          <a:ea typeface="+mn-ea"/>
        </a:defRPr>
      </a:lvl2pPr>
      <a:lvl3pPr marL="1269987" indent="-253997" algn="l" rtl="0" eaLnBrk="0" fontAlgn="base" hangingPunct="0">
        <a:spcBef>
          <a:spcPct val="20000"/>
        </a:spcBef>
        <a:spcAft>
          <a:spcPct val="0"/>
        </a:spcAft>
        <a:buFont typeface="Arial" charset="0"/>
        <a:buChar char="•"/>
        <a:defRPr sz="2667">
          <a:solidFill>
            <a:schemeClr val="tx1"/>
          </a:solidFill>
          <a:latin typeface="+mn-lt"/>
          <a:ea typeface="+mn-ea"/>
        </a:defRPr>
      </a:lvl3pPr>
      <a:lvl4pPr marL="1777982" indent="-253997" algn="l" rtl="0" eaLnBrk="0" fontAlgn="base" hangingPunct="0">
        <a:spcBef>
          <a:spcPct val="20000"/>
        </a:spcBef>
        <a:spcAft>
          <a:spcPct val="0"/>
        </a:spcAft>
        <a:buFont typeface="Arial" charset="0"/>
        <a:buChar char="–"/>
        <a:defRPr sz="2222">
          <a:solidFill>
            <a:schemeClr val="tx1"/>
          </a:solidFill>
          <a:latin typeface="+mn-lt"/>
          <a:ea typeface="+mn-ea"/>
        </a:defRPr>
      </a:lvl4pPr>
      <a:lvl5pPr marL="2285977" indent="-253997" algn="l" rtl="0" eaLnBrk="0" fontAlgn="base" hangingPunct="0">
        <a:spcBef>
          <a:spcPct val="20000"/>
        </a:spcBef>
        <a:spcAft>
          <a:spcPct val="0"/>
        </a:spcAft>
        <a:buFont typeface="Arial" charset="0"/>
        <a:buChar char="»"/>
        <a:defRPr sz="2222">
          <a:solidFill>
            <a:schemeClr val="tx1"/>
          </a:solidFill>
          <a:latin typeface="+mn-lt"/>
          <a:ea typeface="+mn-ea"/>
        </a:defRPr>
      </a:lvl5pPr>
      <a:lvl6pPr marL="279397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6pPr>
      <a:lvl7pPr marL="330196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7pPr>
      <a:lvl8pPr marL="380996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8pPr>
      <a:lvl9pPr marL="431795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100000">
              <a:srgbClr val="700000"/>
            </a:gs>
            <a:gs pos="2000">
              <a:srgbClr val="FF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2" descr="PPECLOGO-eff-0-1"/>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222881" y="163519"/>
            <a:ext cx="927806" cy="503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PECLOGO-eff-0-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071687" y="138119"/>
            <a:ext cx="8590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PECLOGO-eff-0-3"/>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04729" y="-742945"/>
            <a:ext cx="2637014" cy="1497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PPECLOGO-eff-0-1"/>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3503339" y="720730"/>
            <a:ext cx="458611" cy="249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PECLOGO-eff-0-1"/>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048631" y="174630"/>
            <a:ext cx="351013"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PPECLOGO-eff-0-1"/>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4528160" y="762006"/>
            <a:ext cx="172861" cy="93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PPECLOGO-eff-0-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212423" y="-33332"/>
            <a:ext cx="859014" cy="47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PPECLOGO-eff-5-4"/>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448533" y="260355"/>
            <a:ext cx="1292931" cy="9801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PECLOGO-eff-5-2"/>
          <p:cNvPicPr>
            <a:picLocks noChangeAspect="1" noChangeArrowheads="1"/>
          </p:cNvPicPr>
          <p:nvPr userDrawn="1"/>
        </p:nvPicPr>
        <p:blipFill>
          <a:blip r:embed="rId20" cstate="email">
            <a:extLst>
              <a:ext uri="{BEBA8EAE-BF5A-486C-A8C5-ECC9F3942E4B}">
                <a14:imgProps xmlns:a14="http://schemas.microsoft.com/office/drawing/2010/main">
                  <a14:imgLayer r:embed="rId21">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794506" y="53162"/>
            <a:ext cx="1605139" cy="1227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PPECLOGO-eff-5-4"/>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8244673" y="9462"/>
            <a:ext cx="977194" cy="709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PECLOGO-eff-0-1"/>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6544284" y="628655"/>
            <a:ext cx="456848"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PPECLOGO-eff-0-1"/>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9442353" y="-165095"/>
            <a:ext cx="45684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PECLOGO-eff2-1-2"/>
          <p:cNvPicPr>
            <a:picLocks noChangeAspect="1" noChangeArrowheads="1"/>
          </p:cNvPicPr>
          <p:nvPr userDrawn="1"/>
        </p:nvPicPr>
        <p:blipFill>
          <a:blip r:embed="rId24">
            <a:extLst>
              <a:ext uri="{28A0092B-C50C-407E-A947-70E740481C1C}">
                <a14:useLocalDpi xmlns:a14="http://schemas.microsoft.com/office/drawing/2010/main"/>
              </a:ext>
            </a:extLst>
          </a:blip>
          <a:srcRect/>
          <a:stretch>
            <a:fillRect/>
          </a:stretch>
        </p:blipFill>
        <p:spPr bwMode="auto">
          <a:xfrm>
            <a:off x="1391965" y="106368"/>
            <a:ext cx="1485194" cy="9001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PPECLOGO-eff2-1-3"/>
          <p:cNvPicPr>
            <a:picLocks noChangeAspect="1" noChangeArrowheads="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2558826" y="231260"/>
            <a:ext cx="382764" cy="2301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PPECLOGO-eff2-1-4"/>
          <p:cNvPicPr>
            <a:picLocks noChangeAspect="1" noChangeArrowheads="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7048755" y="439744"/>
            <a:ext cx="615598" cy="5667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PPECLOGO-eff2-1-3"/>
          <p:cNvPicPr>
            <a:picLocks noChangeAspect="1" noChangeArrowheads="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7678464" y="177805"/>
            <a:ext cx="3157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PPECLOGO-eff2-1-3"/>
          <p:cNvPicPr>
            <a:picLocks noChangeAspect="1" noChangeArrowheads="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8121200" y="515944"/>
            <a:ext cx="246944" cy="14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191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0"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89">
          <a:solidFill>
            <a:schemeClr val="tx1"/>
          </a:solidFill>
          <a:latin typeface="+mj-lt"/>
          <a:ea typeface="+mj-ea"/>
          <a:cs typeface="+mj-cs"/>
        </a:defRPr>
      </a:lvl1pPr>
      <a:lvl2pPr algn="ctr" rtl="0" eaLnBrk="0" fontAlgn="base" hangingPunct="0">
        <a:spcBef>
          <a:spcPct val="0"/>
        </a:spcBef>
        <a:spcAft>
          <a:spcPct val="0"/>
        </a:spcAft>
        <a:defRPr sz="4889">
          <a:solidFill>
            <a:schemeClr val="tx1"/>
          </a:solidFill>
          <a:latin typeface="Calibri" pitchFamily="34" charset="0"/>
          <a:ea typeface="宋体" pitchFamily="2" charset="-122"/>
        </a:defRPr>
      </a:lvl2pPr>
      <a:lvl3pPr algn="ctr" rtl="0" eaLnBrk="0" fontAlgn="base" hangingPunct="0">
        <a:spcBef>
          <a:spcPct val="0"/>
        </a:spcBef>
        <a:spcAft>
          <a:spcPct val="0"/>
        </a:spcAft>
        <a:defRPr sz="4889">
          <a:solidFill>
            <a:schemeClr val="tx1"/>
          </a:solidFill>
          <a:latin typeface="Calibri" pitchFamily="34" charset="0"/>
          <a:ea typeface="宋体" pitchFamily="2" charset="-122"/>
        </a:defRPr>
      </a:lvl3pPr>
      <a:lvl4pPr algn="ctr" rtl="0" eaLnBrk="0" fontAlgn="base" hangingPunct="0">
        <a:spcBef>
          <a:spcPct val="0"/>
        </a:spcBef>
        <a:spcAft>
          <a:spcPct val="0"/>
        </a:spcAft>
        <a:defRPr sz="4889">
          <a:solidFill>
            <a:schemeClr val="tx1"/>
          </a:solidFill>
          <a:latin typeface="Calibri" pitchFamily="34" charset="0"/>
          <a:ea typeface="宋体" pitchFamily="2" charset="-122"/>
        </a:defRPr>
      </a:lvl4pPr>
      <a:lvl5pPr algn="ctr" rtl="0" eaLnBrk="0" fontAlgn="base" hangingPunct="0">
        <a:spcBef>
          <a:spcPct val="0"/>
        </a:spcBef>
        <a:spcAft>
          <a:spcPct val="0"/>
        </a:spcAft>
        <a:defRPr sz="4889">
          <a:solidFill>
            <a:schemeClr val="tx1"/>
          </a:solidFill>
          <a:latin typeface="Calibri" pitchFamily="34" charset="0"/>
          <a:ea typeface="宋体" pitchFamily="2" charset="-122"/>
        </a:defRPr>
      </a:lvl5pPr>
      <a:lvl6pPr marL="507995" algn="ctr" rtl="0" eaLnBrk="0" fontAlgn="base" hangingPunct="0">
        <a:spcBef>
          <a:spcPct val="0"/>
        </a:spcBef>
        <a:spcAft>
          <a:spcPct val="0"/>
        </a:spcAft>
        <a:defRPr sz="4889">
          <a:solidFill>
            <a:schemeClr val="tx1"/>
          </a:solidFill>
          <a:latin typeface="Calibri" pitchFamily="34" charset="0"/>
          <a:ea typeface="宋体" pitchFamily="2" charset="-122"/>
        </a:defRPr>
      </a:lvl6pPr>
      <a:lvl7pPr marL="1015990" algn="ctr" rtl="0" eaLnBrk="0" fontAlgn="base" hangingPunct="0">
        <a:spcBef>
          <a:spcPct val="0"/>
        </a:spcBef>
        <a:spcAft>
          <a:spcPct val="0"/>
        </a:spcAft>
        <a:defRPr sz="4889">
          <a:solidFill>
            <a:schemeClr val="tx1"/>
          </a:solidFill>
          <a:latin typeface="Calibri" pitchFamily="34" charset="0"/>
          <a:ea typeface="宋体" pitchFamily="2" charset="-122"/>
        </a:defRPr>
      </a:lvl7pPr>
      <a:lvl8pPr marL="1523985" algn="ctr" rtl="0" eaLnBrk="0" fontAlgn="base" hangingPunct="0">
        <a:spcBef>
          <a:spcPct val="0"/>
        </a:spcBef>
        <a:spcAft>
          <a:spcPct val="0"/>
        </a:spcAft>
        <a:defRPr sz="4889">
          <a:solidFill>
            <a:schemeClr val="tx1"/>
          </a:solidFill>
          <a:latin typeface="Calibri" pitchFamily="34" charset="0"/>
          <a:ea typeface="宋体" pitchFamily="2" charset="-122"/>
        </a:defRPr>
      </a:lvl8pPr>
      <a:lvl9pPr marL="2031980" algn="ctr" rtl="0" eaLnBrk="0" fontAlgn="base" hangingPunct="0">
        <a:spcBef>
          <a:spcPct val="0"/>
        </a:spcBef>
        <a:spcAft>
          <a:spcPct val="0"/>
        </a:spcAft>
        <a:defRPr sz="4889">
          <a:solidFill>
            <a:schemeClr val="tx1"/>
          </a:solidFill>
          <a:latin typeface="Calibri" pitchFamily="34" charset="0"/>
          <a:ea typeface="宋体" pitchFamily="2" charset="-122"/>
        </a:defRPr>
      </a:lvl9pPr>
    </p:titleStyle>
    <p:bodyStyle>
      <a:lvl1pPr marL="380996" indent="-380996" algn="l" rtl="0" eaLnBrk="0" fontAlgn="base" hangingPunct="0">
        <a:spcBef>
          <a:spcPct val="20000"/>
        </a:spcBef>
        <a:spcAft>
          <a:spcPct val="0"/>
        </a:spcAft>
        <a:buFont typeface="Arial" charset="0"/>
        <a:buChar char="•"/>
        <a:defRPr sz="3556">
          <a:solidFill>
            <a:schemeClr val="tx1"/>
          </a:solidFill>
          <a:latin typeface="+mn-lt"/>
          <a:ea typeface="+mn-ea"/>
          <a:cs typeface="+mn-cs"/>
        </a:defRPr>
      </a:lvl1pPr>
      <a:lvl2pPr marL="825492" indent="-317497" algn="l" rtl="0" eaLnBrk="0" fontAlgn="base" hangingPunct="0">
        <a:spcBef>
          <a:spcPct val="20000"/>
        </a:spcBef>
        <a:spcAft>
          <a:spcPct val="0"/>
        </a:spcAft>
        <a:buFont typeface="Arial" charset="0"/>
        <a:buChar char="–"/>
        <a:defRPr sz="3111">
          <a:solidFill>
            <a:schemeClr val="tx1"/>
          </a:solidFill>
          <a:latin typeface="+mn-lt"/>
          <a:ea typeface="+mn-ea"/>
        </a:defRPr>
      </a:lvl2pPr>
      <a:lvl3pPr marL="1269987" indent="-253997" algn="l" rtl="0" eaLnBrk="0" fontAlgn="base" hangingPunct="0">
        <a:spcBef>
          <a:spcPct val="20000"/>
        </a:spcBef>
        <a:spcAft>
          <a:spcPct val="0"/>
        </a:spcAft>
        <a:buFont typeface="Arial" charset="0"/>
        <a:buChar char="•"/>
        <a:defRPr sz="2667">
          <a:solidFill>
            <a:schemeClr val="tx1"/>
          </a:solidFill>
          <a:latin typeface="+mn-lt"/>
          <a:ea typeface="+mn-ea"/>
        </a:defRPr>
      </a:lvl3pPr>
      <a:lvl4pPr marL="1777982" indent="-253997" algn="l" rtl="0" eaLnBrk="0" fontAlgn="base" hangingPunct="0">
        <a:spcBef>
          <a:spcPct val="20000"/>
        </a:spcBef>
        <a:spcAft>
          <a:spcPct val="0"/>
        </a:spcAft>
        <a:buFont typeface="Arial" charset="0"/>
        <a:buChar char="–"/>
        <a:defRPr sz="2222">
          <a:solidFill>
            <a:schemeClr val="tx1"/>
          </a:solidFill>
          <a:latin typeface="+mn-lt"/>
          <a:ea typeface="+mn-ea"/>
        </a:defRPr>
      </a:lvl4pPr>
      <a:lvl5pPr marL="2285977" indent="-253997" algn="l" rtl="0" eaLnBrk="0" fontAlgn="base" hangingPunct="0">
        <a:spcBef>
          <a:spcPct val="20000"/>
        </a:spcBef>
        <a:spcAft>
          <a:spcPct val="0"/>
        </a:spcAft>
        <a:buFont typeface="Arial" charset="0"/>
        <a:buChar char="»"/>
        <a:defRPr sz="2222">
          <a:solidFill>
            <a:schemeClr val="tx1"/>
          </a:solidFill>
          <a:latin typeface="+mn-lt"/>
          <a:ea typeface="+mn-ea"/>
        </a:defRPr>
      </a:lvl5pPr>
      <a:lvl6pPr marL="279397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6pPr>
      <a:lvl7pPr marL="330196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7pPr>
      <a:lvl8pPr marL="380996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8pPr>
      <a:lvl9pPr marL="431795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100000">
              <a:srgbClr val="700000"/>
            </a:gs>
            <a:gs pos="2000">
              <a:srgbClr val="FF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2" descr="PPECLOGO-eff-0-1"/>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222881" y="163519"/>
            <a:ext cx="927806" cy="503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PECLOGO-eff-0-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071687" y="138119"/>
            <a:ext cx="8590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PECLOGO-eff-0-3"/>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04729" y="-742945"/>
            <a:ext cx="2637014" cy="1497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PPECLOGO-eff-0-1"/>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3503339" y="720730"/>
            <a:ext cx="458611" cy="249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PECLOGO-eff-0-1"/>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048631" y="174630"/>
            <a:ext cx="351013"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PPECLOGO-eff-0-1"/>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4528160" y="762006"/>
            <a:ext cx="172861" cy="93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PPECLOGO-eff-0-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212423" y="-33332"/>
            <a:ext cx="859014" cy="47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PPECLOGO-eff-5-4"/>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448533" y="260355"/>
            <a:ext cx="1292931" cy="9801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PECLOGO-eff-5-2"/>
          <p:cNvPicPr>
            <a:picLocks noChangeAspect="1" noChangeArrowheads="1"/>
          </p:cNvPicPr>
          <p:nvPr userDrawn="1"/>
        </p:nvPicPr>
        <p:blipFill>
          <a:blip r:embed="rId20" cstate="email">
            <a:extLst>
              <a:ext uri="{BEBA8EAE-BF5A-486C-A8C5-ECC9F3942E4B}">
                <a14:imgProps xmlns:a14="http://schemas.microsoft.com/office/drawing/2010/main">
                  <a14:imgLayer r:embed="rId21">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794506" y="53162"/>
            <a:ext cx="1605139" cy="1227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PPECLOGO-eff-5-4"/>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8244673" y="9462"/>
            <a:ext cx="977194" cy="709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PECLOGO-eff-0-1"/>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6544284" y="628655"/>
            <a:ext cx="456848"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PPECLOGO-eff-0-1"/>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9442353" y="-165095"/>
            <a:ext cx="45684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PECLOGO-eff2-1-2"/>
          <p:cNvPicPr>
            <a:picLocks noChangeAspect="1" noChangeArrowheads="1"/>
          </p:cNvPicPr>
          <p:nvPr userDrawn="1"/>
        </p:nvPicPr>
        <p:blipFill>
          <a:blip r:embed="rId24">
            <a:extLst>
              <a:ext uri="{28A0092B-C50C-407E-A947-70E740481C1C}">
                <a14:useLocalDpi xmlns:a14="http://schemas.microsoft.com/office/drawing/2010/main"/>
              </a:ext>
            </a:extLst>
          </a:blip>
          <a:srcRect/>
          <a:stretch>
            <a:fillRect/>
          </a:stretch>
        </p:blipFill>
        <p:spPr bwMode="auto">
          <a:xfrm>
            <a:off x="1391965" y="106368"/>
            <a:ext cx="1485194" cy="9001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PPECLOGO-eff2-1-3"/>
          <p:cNvPicPr>
            <a:picLocks noChangeAspect="1" noChangeArrowheads="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2558826" y="231260"/>
            <a:ext cx="382764" cy="2301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PPECLOGO-eff2-1-4"/>
          <p:cNvPicPr>
            <a:picLocks noChangeAspect="1" noChangeArrowheads="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7048755" y="439744"/>
            <a:ext cx="615598" cy="5667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PPECLOGO-eff2-1-3"/>
          <p:cNvPicPr>
            <a:picLocks noChangeAspect="1" noChangeArrowheads="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7678464" y="177805"/>
            <a:ext cx="3157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PPECLOGO-eff2-1-3"/>
          <p:cNvPicPr>
            <a:picLocks noChangeAspect="1" noChangeArrowheads="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8121200" y="515944"/>
            <a:ext cx="246944" cy="14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7932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0"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89">
          <a:solidFill>
            <a:schemeClr val="tx1"/>
          </a:solidFill>
          <a:latin typeface="+mj-lt"/>
          <a:ea typeface="+mj-ea"/>
          <a:cs typeface="+mj-cs"/>
        </a:defRPr>
      </a:lvl1pPr>
      <a:lvl2pPr algn="ctr" rtl="0" eaLnBrk="0" fontAlgn="base" hangingPunct="0">
        <a:spcBef>
          <a:spcPct val="0"/>
        </a:spcBef>
        <a:spcAft>
          <a:spcPct val="0"/>
        </a:spcAft>
        <a:defRPr sz="4889">
          <a:solidFill>
            <a:schemeClr val="tx1"/>
          </a:solidFill>
          <a:latin typeface="Calibri" pitchFamily="34" charset="0"/>
          <a:ea typeface="宋体" pitchFamily="2" charset="-122"/>
        </a:defRPr>
      </a:lvl2pPr>
      <a:lvl3pPr algn="ctr" rtl="0" eaLnBrk="0" fontAlgn="base" hangingPunct="0">
        <a:spcBef>
          <a:spcPct val="0"/>
        </a:spcBef>
        <a:spcAft>
          <a:spcPct val="0"/>
        </a:spcAft>
        <a:defRPr sz="4889">
          <a:solidFill>
            <a:schemeClr val="tx1"/>
          </a:solidFill>
          <a:latin typeface="Calibri" pitchFamily="34" charset="0"/>
          <a:ea typeface="宋体" pitchFamily="2" charset="-122"/>
        </a:defRPr>
      </a:lvl3pPr>
      <a:lvl4pPr algn="ctr" rtl="0" eaLnBrk="0" fontAlgn="base" hangingPunct="0">
        <a:spcBef>
          <a:spcPct val="0"/>
        </a:spcBef>
        <a:spcAft>
          <a:spcPct val="0"/>
        </a:spcAft>
        <a:defRPr sz="4889">
          <a:solidFill>
            <a:schemeClr val="tx1"/>
          </a:solidFill>
          <a:latin typeface="Calibri" pitchFamily="34" charset="0"/>
          <a:ea typeface="宋体" pitchFamily="2" charset="-122"/>
        </a:defRPr>
      </a:lvl4pPr>
      <a:lvl5pPr algn="ctr" rtl="0" eaLnBrk="0" fontAlgn="base" hangingPunct="0">
        <a:spcBef>
          <a:spcPct val="0"/>
        </a:spcBef>
        <a:spcAft>
          <a:spcPct val="0"/>
        </a:spcAft>
        <a:defRPr sz="4889">
          <a:solidFill>
            <a:schemeClr val="tx1"/>
          </a:solidFill>
          <a:latin typeface="Calibri" pitchFamily="34" charset="0"/>
          <a:ea typeface="宋体" pitchFamily="2" charset="-122"/>
        </a:defRPr>
      </a:lvl5pPr>
      <a:lvl6pPr marL="507995" algn="ctr" rtl="0" eaLnBrk="0" fontAlgn="base" hangingPunct="0">
        <a:spcBef>
          <a:spcPct val="0"/>
        </a:spcBef>
        <a:spcAft>
          <a:spcPct val="0"/>
        </a:spcAft>
        <a:defRPr sz="4889">
          <a:solidFill>
            <a:schemeClr val="tx1"/>
          </a:solidFill>
          <a:latin typeface="Calibri" pitchFamily="34" charset="0"/>
          <a:ea typeface="宋体" pitchFamily="2" charset="-122"/>
        </a:defRPr>
      </a:lvl6pPr>
      <a:lvl7pPr marL="1015990" algn="ctr" rtl="0" eaLnBrk="0" fontAlgn="base" hangingPunct="0">
        <a:spcBef>
          <a:spcPct val="0"/>
        </a:spcBef>
        <a:spcAft>
          <a:spcPct val="0"/>
        </a:spcAft>
        <a:defRPr sz="4889">
          <a:solidFill>
            <a:schemeClr val="tx1"/>
          </a:solidFill>
          <a:latin typeface="Calibri" pitchFamily="34" charset="0"/>
          <a:ea typeface="宋体" pitchFamily="2" charset="-122"/>
        </a:defRPr>
      </a:lvl7pPr>
      <a:lvl8pPr marL="1523985" algn="ctr" rtl="0" eaLnBrk="0" fontAlgn="base" hangingPunct="0">
        <a:spcBef>
          <a:spcPct val="0"/>
        </a:spcBef>
        <a:spcAft>
          <a:spcPct val="0"/>
        </a:spcAft>
        <a:defRPr sz="4889">
          <a:solidFill>
            <a:schemeClr val="tx1"/>
          </a:solidFill>
          <a:latin typeface="Calibri" pitchFamily="34" charset="0"/>
          <a:ea typeface="宋体" pitchFamily="2" charset="-122"/>
        </a:defRPr>
      </a:lvl8pPr>
      <a:lvl9pPr marL="2031980" algn="ctr" rtl="0" eaLnBrk="0" fontAlgn="base" hangingPunct="0">
        <a:spcBef>
          <a:spcPct val="0"/>
        </a:spcBef>
        <a:spcAft>
          <a:spcPct val="0"/>
        </a:spcAft>
        <a:defRPr sz="4889">
          <a:solidFill>
            <a:schemeClr val="tx1"/>
          </a:solidFill>
          <a:latin typeface="Calibri" pitchFamily="34" charset="0"/>
          <a:ea typeface="宋体" pitchFamily="2" charset="-122"/>
        </a:defRPr>
      </a:lvl9pPr>
    </p:titleStyle>
    <p:bodyStyle>
      <a:lvl1pPr marL="380996" indent="-380996" algn="l" rtl="0" eaLnBrk="0" fontAlgn="base" hangingPunct="0">
        <a:spcBef>
          <a:spcPct val="20000"/>
        </a:spcBef>
        <a:spcAft>
          <a:spcPct val="0"/>
        </a:spcAft>
        <a:buFont typeface="Arial" charset="0"/>
        <a:buChar char="•"/>
        <a:defRPr sz="3556">
          <a:solidFill>
            <a:schemeClr val="tx1"/>
          </a:solidFill>
          <a:latin typeface="+mn-lt"/>
          <a:ea typeface="+mn-ea"/>
          <a:cs typeface="+mn-cs"/>
        </a:defRPr>
      </a:lvl1pPr>
      <a:lvl2pPr marL="825492" indent="-317497" algn="l" rtl="0" eaLnBrk="0" fontAlgn="base" hangingPunct="0">
        <a:spcBef>
          <a:spcPct val="20000"/>
        </a:spcBef>
        <a:spcAft>
          <a:spcPct val="0"/>
        </a:spcAft>
        <a:buFont typeface="Arial" charset="0"/>
        <a:buChar char="–"/>
        <a:defRPr sz="3111">
          <a:solidFill>
            <a:schemeClr val="tx1"/>
          </a:solidFill>
          <a:latin typeface="+mn-lt"/>
          <a:ea typeface="+mn-ea"/>
        </a:defRPr>
      </a:lvl2pPr>
      <a:lvl3pPr marL="1269987" indent="-253997" algn="l" rtl="0" eaLnBrk="0" fontAlgn="base" hangingPunct="0">
        <a:spcBef>
          <a:spcPct val="20000"/>
        </a:spcBef>
        <a:spcAft>
          <a:spcPct val="0"/>
        </a:spcAft>
        <a:buFont typeface="Arial" charset="0"/>
        <a:buChar char="•"/>
        <a:defRPr sz="2667">
          <a:solidFill>
            <a:schemeClr val="tx1"/>
          </a:solidFill>
          <a:latin typeface="+mn-lt"/>
          <a:ea typeface="+mn-ea"/>
        </a:defRPr>
      </a:lvl3pPr>
      <a:lvl4pPr marL="1777982" indent="-253997" algn="l" rtl="0" eaLnBrk="0" fontAlgn="base" hangingPunct="0">
        <a:spcBef>
          <a:spcPct val="20000"/>
        </a:spcBef>
        <a:spcAft>
          <a:spcPct val="0"/>
        </a:spcAft>
        <a:buFont typeface="Arial" charset="0"/>
        <a:buChar char="–"/>
        <a:defRPr sz="2222">
          <a:solidFill>
            <a:schemeClr val="tx1"/>
          </a:solidFill>
          <a:latin typeface="+mn-lt"/>
          <a:ea typeface="+mn-ea"/>
        </a:defRPr>
      </a:lvl4pPr>
      <a:lvl5pPr marL="2285977" indent="-253997" algn="l" rtl="0" eaLnBrk="0" fontAlgn="base" hangingPunct="0">
        <a:spcBef>
          <a:spcPct val="20000"/>
        </a:spcBef>
        <a:spcAft>
          <a:spcPct val="0"/>
        </a:spcAft>
        <a:buFont typeface="Arial" charset="0"/>
        <a:buChar char="»"/>
        <a:defRPr sz="2222">
          <a:solidFill>
            <a:schemeClr val="tx1"/>
          </a:solidFill>
          <a:latin typeface="+mn-lt"/>
          <a:ea typeface="+mn-ea"/>
        </a:defRPr>
      </a:lvl5pPr>
      <a:lvl6pPr marL="279397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6pPr>
      <a:lvl7pPr marL="330196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7pPr>
      <a:lvl8pPr marL="380996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8pPr>
      <a:lvl9pPr marL="431795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auto">
              <a:spcBef>
                <a:spcPts val="0"/>
              </a:spcBef>
              <a:spcAft>
                <a:spcPts val="0"/>
              </a:spcAft>
            </a:pPr>
            <a:fld id="{5FC8CF30-C9F5-449B-9095-10E09885ACC6}" type="datetimeFigureOut">
              <a:rPr lang="zh-CN" altLang="en-US" smtClean="0">
                <a:solidFill>
                  <a:prstClr val="black">
                    <a:tint val="75000"/>
                  </a:prstClr>
                </a:solidFill>
                <a:latin typeface="Calibri" panose="020F0502020204030204"/>
              </a:rPr>
              <a:pPr fontAlgn="auto">
                <a:spcBef>
                  <a:spcPts val="0"/>
                </a:spcBef>
                <a:spcAft>
                  <a:spcPts val="0"/>
                </a:spcAft>
              </a:pPr>
              <a:t>2016/11/6</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auto">
              <a:spcBef>
                <a:spcPts val="0"/>
              </a:spcBef>
              <a:spcAft>
                <a:spcPts val="0"/>
              </a:spcAft>
            </a:pPr>
            <a:fld id="{370F3CAC-6F67-4F8C-A210-BA41BAA01332}" type="slidenum">
              <a:rPr lang="zh-CN" altLang="en-US" smtClean="0">
                <a:solidFill>
                  <a:prstClr val="black">
                    <a:tint val="75000"/>
                  </a:prstClr>
                </a:solidFill>
                <a:latin typeface="Calibri" panose="020F0502020204030204"/>
              </a:rPr>
              <a:pPr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1999445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26" Type="http://schemas.microsoft.com/office/2007/relationships/hdphoto" Target="../media/hdphoto3.wdp"/><Relationship Id="rId3" Type="http://schemas.openxmlformats.org/officeDocument/2006/relationships/image" Target="../media/image16.jpeg"/><Relationship Id="rId21"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22.png"/><Relationship Id="rId2" Type="http://schemas.openxmlformats.org/officeDocument/2006/relationships/notesSlide" Target="../notesSlides/notesSlide1.xml"/><Relationship Id="rId16" Type="http://schemas.microsoft.com/office/2007/relationships/hdphoto" Target="../media/hdphoto1.wdp"/><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png"/><Relationship Id="rId24"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8.png"/><Relationship Id="rId23" Type="http://schemas.openxmlformats.org/officeDocument/2006/relationships/image" Target="../media/image20.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2.png"/><Relationship Id="rId14" Type="http://schemas.openxmlformats.org/officeDocument/2006/relationships/image" Target="../media/image7.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62.jpe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5.wdp"/><Relationship Id="rId18" Type="http://schemas.openxmlformats.org/officeDocument/2006/relationships/image" Target="../media/image13.png"/><Relationship Id="rId3" Type="http://schemas.openxmlformats.org/officeDocument/2006/relationships/image" Target="../media/image22.png"/><Relationship Id="rId21" Type="http://schemas.openxmlformats.org/officeDocument/2006/relationships/image" Target="../media/image36.png"/><Relationship Id="rId7" Type="http://schemas.openxmlformats.org/officeDocument/2006/relationships/image" Target="../media/image3.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image" Target="../media/image11.png"/><Relationship Id="rId20" Type="http://schemas.openxmlformats.org/officeDocument/2006/relationships/image" Target="../media/image35.png"/><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2.png"/><Relationship Id="rId23" Type="http://schemas.microsoft.com/office/2007/relationships/hdphoto" Target="../media/hdphoto6.wdp"/><Relationship Id="rId10" Type="http://schemas.openxmlformats.org/officeDocument/2006/relationships/image" Target="../media/image41.png"/><Relationship Id="rId19" Type="http://schemas.openxmlformats.org/officeDocument/2006/relationships/image" Target="../media/image34.png"/><Relationship Id="rId4" Type="http://schemas.microsoft.com/office/2007/relationships/hdphoto" Target="../media/hdphoto3.wdp"/><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microsoft.com/office/2007/relationships/hdphoto" Target="../media/hdphoto12.wdp"/></Relationships>
</file>

<file path=ppt/slides/_rels/slide1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5.wdp"/><Relationship Id="rId18" Type="http://schemas.openxmlformats.org/officeDocument/2006/relationships/image" Target="../media/image13.png"/><Relationship Id="rId3" Type="http://schemas.openxmlformats.org/officeDocument/2006/relationships/image" Target="../media/image22.png"/><Relationship Id="rId21" Type="http://schemas.openxmlformats.org/officeDocument/2006/relationships/image" Target="../media/image36.png"/><Relationship Id="rId7" Type="http://schemas.openxmlformats.org/officeDocument/2006/relationships/image" Target="../media/image3.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19.xml"/><Relationship Id="rId16" Type="http://schemas.openxmlformats.org/officeDocument/2006/relationships/image" Target="../media/image11.png"/><Relationship Id="rId20" Type="http://schemas.openxmlformats.org/officeDocument/2006/relationships/image" Target="../media/image35.png"/><Relationship Id="rId1" Type="http://schemas.openxmlformats.org/officeDocument/2006/relationships/slideLayout" Target="../slideLayouts/slideLayout40.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2.png"/><Relationship Id="rId23" Type="http://schemas.microsoft.com/office/2007/relationships/hdphoto" Target="../media/hdphoto6.wdp"/><Relationship Id="rId10" Type="http://schemas.openxmlformats.org/officeDocument/2006/relationships/image" Target="../media/image41.png"/><Relationship Id="rId19" Type="http://schemas.openxmlformats.org/officeDocument/2006/relationships/image" Target="../media/image34.png"/><Relationship Id="rId4" Type="http://schemas.microsoft.com/office/2007/relationships/hdphoto" Target="../media/hdphoto3.wdp"/><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90.jpeg"/><Relationship Id="rId4" Type="http://schemas.openxmlformats.org/officeDocument/2006/relationships/image" Target="../media/image89.jpe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2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94.png"/><Relationship Id="rId7" Type="http://schemas.openxmlformats.org/officeDocument/2006/relationships/image" Target="../media/image102.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26.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3.jpeg"/><Relationship Id="rId7" Type="http://schemas.openxmlformats.org/officeDocument/2006/relationships/image" Target="../media/image106.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microsoft.com/office/2007/relationships/hdphoto" Target="../media/hdphoto14.wdp"/><Relationship Id="rId11" Type="http://schemas.microsoft.com/office/2007/relationships/hdphoto" Target="../media/hdphoto15.wdp"/><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104.jpeg"/><Relationship Id="rId9" Type="http://schemas.openxmlformats.org/officeDocument/2006/relationships/image" Target="../media/image108.jpe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15.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0.png"/><Relationship Id="rId26" Type="http://schemas.openxmlformats.org/officeDocument/2006/relationships/image" Target="../media/image116.png"/><Relationship Id="rId3" Type="http://schemas.openxmlformats.org/officeDocument/2006/relationships/image" Target="../media/image16.jpeg"/><Relationship Id="rId21"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5.png"/><Relationship Id="rId17" Type="http://schemas.openxmlformats.org/officeDocument/2006/relationships/image" Target="../media/image9.png"/><Relationship Id="rId25" Type="http://schemas.openxmlformats.org/officeDocument/2006/relationships/image" Target="../media/image21.png"/><Relationship Id="rId2" Type="http://schemas.openxmlformats.org/officeDocument/2006/relationships/notesSlide" Target="../notesSlides/notesSlide29.xml"/><Relationship Id="rId16" Type="http://schemas.microsoft.com/office/2007/relationships/hdphoto" Target="../media/hdphoto1.wdp"/><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png"/><Relationship Id="rId24" Type="http://schemas.openxmlformats.org/officeDocument/2006/relationships/image" Target="../media/image20.png"/><Relationship Id="rId5" Type="http://schemas.openxmlformats.org/officeDocument/2006/relationships/image" Target="../media/image18.png"/><Relationship Id="rId15" Type="http://schemas.openxmlformats.org/officeDocument/2006/relationships/image" Target="../media/image8.png"/><Relationship Id="rId23" Type="http://schemas.openxmlformats.org/officeDocument/2006/relationships/image" Target="../media/image15.png"/><Relationship Id="rId10" Type="http://schemas.openxmlformats.org/officeDocument/2006/relationships/image" Target="../media/image3.png"/><Relationship Id="rId19"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png"/><Relationship Id="rId14" Type="http://schemas.openxmlformats.org/officeDocument/2006/relationships/image" Target="../media/image7.png"/><Relationship Id="rId22"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5.png"/><Relationship Id="rId3" Type="http://schemas.openxmlformats.org/officeDocument/2006/relationships/image" Target="../media/image24.png"/><Relationship Id="rId21" Type="http://schemas.microsoft.com/office/2007/relationships/hdphoto" Target="../media/hdphoto6.wdp"/><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13.png"/><Relationship Id="rId20"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6.png"/><Relationship Id="rId11" Type="http://schemas.microsoft.com/office/2007/relationships/hdphoto" Target="../media/hdphoto5.wdp"/><Relationship Id="rId5" Type="http://schemas.openxmlformats.org/officeDocument/2006/relationships/image" Target="../media/image3.png"/><Relationship Id="rId15" Type="http://schemas.openxmlformats.org/officeDocument/2006/relationships/image" Target="../media/image33.png"/><Relationship Id="rId23" Type="http://schemas.microsoft.com/office/2007/relationships/hdphoto" Target="../media/hdphoto3.wdp"/><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11.pn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2.png"/><Relationship Id="rId18" Type="http://schemas.openxmlformats.org/officeDocument/2006/relationships/image" Target="../media/image35.png"/><Relationship Id="rId3" Type="http://schemas.openxmlformats.org/officeDocument/2006/relationships/image" Target="../media/image24.png"/><Relationship Id="rId21" Type="http://schemas.microsoft.com/office/2007/relationships/hdphoto" Target="../media/hdphoto6.wdp"/><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6.png"/><Relationship Id="rId11" Type="http://schemas.microsoft.com/office/2007/relationships/hdphoto" Target="../media/hdphoto5.wdp"/><Relationship Id="rId5" Type="http://schemas.openxmlformats.org/officeDocument/2006/relationships/image" Target="../media/image3.png"/><Relationship Id="rId15" Type="http://schemas.openxmlformats.org/officeDocument/2006/relationships/image" Target="../media/image33.png"/><Relationship Id="rId23" Type="http://schemas.microsoft.com/office/2007/relationships/hdphoto" Target="../media/hdphoto3.wdp"/><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11.png"/><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3.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60.png"/><Relationship Id="rId5" Type="http://schemas.microsoft.com/office/2007/relationships/hdphoto" Target="../media/hdphoto9.wdp"/><Relationship Id="rId4"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8" name="Picture 2" descr="C:\Users\PC\Desktop\未标题-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5735"/>
            <a:ext cx="10160000" cy="63464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共青团\鸽子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0395" y="30009"/>
            <a:ext cx="1196092" cy="10982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878660" y="-57502"/>
            <a:ext cx="4783673" cy="3201611"/>
          </a:xfrm>
          <a:prstGeom prst="rect">
            <a:avLst/>
          </a:prstGeom>
          <a:noFill/>
          <a:extLst>
            <a:ext uri="{909E8E84-426E-40DD-AFC4-6F175D3DCCD1}">
              <a14:hiddenFill xmlns:a14="http://schemas.microsoft.com/office/drawing/2010/main">
                <a:solidFill>
                  <a:srgbClr val="FFFFFF"/>
                </a:solidFill>
              </a14:hiddenFill>
            </a:ext>
          </a:extLst>
        </p:spPr>
      </p:pic>
      <p:sp>
        <p:nvSpPr>
          <p:cNvPr id="15" name="타원 3"/>
          <p:cNvSpPr/>
          <p:nvPr/>
        </p:nvSpPr>
        <p:spPr>
          <a:xfrm>
            <a:off x="3860802" y="2932143"/>
            <a:ext cx="2829920" cy="429122"/>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a:ea typeface="맑은 고딕"/>
            </a:endParaRPr>
          </a:p>
        </p:txBody>
      </p:sp>
      <p:pic>
        <p:nvPicPr>
          <p:cNvPr id="16" name="Picture 8" descr="C:\Users\PC\Desktop\部队ppt\7.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330504" y="383493"/>
            <a:ext cx="4392027" cy="16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PECLOGO-eff-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37647" y="2344513"/>
            <a:ext cx="927806" cy="559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PPECLOGO-eff-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86452" y="2316291"/>
            <a:ext cx="859013" cy="5256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PPECLOGO-eff-0-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9494" y="1337332"/>
            <a:ext cx="2637014" cy="16633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PPECLOGO-eff-0-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02771" y="3401081"/>
            <a:ext cx="458611" cy="2769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PECLOGO-eff-0-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63397" y="2356859"/>
            <a:ext cx="351013" cy="2116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PPECLOGO-eff-0-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627592" y="3301803"/>
            <a:ext cx="172861" cy="104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PECLOGO-eff-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27189" y="2125791"/>
            <a:ext cx="859014" cy="5256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PPECLOGO-eff-5-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463299" y="2452109"/>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PPECLOGO-eff-5-2"/>
          <p:cNvPicPr>
            <a:picLocks noChangeAspect="1" noChangeArrowheads="1"/>
          </p:cNvPicPr>
          <p:nvPr/>
        </p:nvPicPr>
        <p:blipFill>
          <a:blip r:embed="rId15" cstate="email">
            <a:extLst>
              <a:ext uri="{BEBA8EAE-BF5A-486C-A8C5-ECC9F3942E4B}">
                <a14:imgProps xmlns:a14="http://schemas.microsoft.com/office/drawing/2010/main">
                  <a14:imgLayer r:embed="rId16">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292453" y="2614084"/>
            <a:ext cx="1605139" cy="136354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PPECLOGO-eff-0-1"/>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573160" y="3072998"/>
            <a:ext cx="456848" cy="2751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PPECLOGO-eff-0-1"/>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457119" y="1979387"/>
            <a:ext cx="456847" cy="2751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PECLOGO-eff2-1-2"/>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069395" y="2238661"/>
            <a:ext cx="1504196" cy="10129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PPECLOGO-eff2-1-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573591" y="2419781"/>
            <a:ext cx="382764" cy="2557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PPECLOGO-eff2-1-4"/>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063521" y="2651429"/>
            <a:ext cx="615598" cy="6297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PPECLOGO-eff2-1-3"/>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693230" y="2360387"/>
            <a:ext cx="315736" cy="2116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PPECLOGO-eff2-1-3"/>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135966" y="2736096"/>
            <a:ext cx="246944" cy="165806"/>
          </a:xfrm>
          <a:prstGeom prst="rect">
            <a:avLst/>
          </a:prstGeom>
          <a:noFill/>
          <a:extLst>
            <a:ext uri="{909E8E84-426E-40DD-AFC4-6F175D3DCCD1}">
              <a14:hiddenFill xmlns:a14="http://schemas.microsoft.com/office/drawing/2010/main">
                <a:solidFill>
                  <a:srgbClr val="FFFFFF"/>
                </a:solidFill>
              </a14:hiddenFill>
            </a:ext>
          </a:extLst>
        </p:spPr>
      </p:pic>
      <p:sp>
        <p:nvSpPr>
          <p:cNvPr id="44" name="AutoShape 2"/>
          <p:cNvSpPr>
            <a:spLocks/>
          </p:cNvSpPr>
          <p:nvPr/>
        </p:nvSpPr>
        <p:spPr bwMode="auto">
          <a:xfrm>
            <a:off x="5014240" y="3367658"/>
            <a:ext cx="105833" cy="617361"/>
          </a:xfrm>
          <a:prstGeom prst="leftBracket">
            <a:avLst>
              <a:gd name="adj" fmla="val 0"/>
            </a:avLst>
          </a:prstGeom>
          <a:noFill/>
          <a:ln w="444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ndParaRPr>
          </a:p>
        </p:txBody>
      </p:sp>
      <p:sp>
        <p:nvSpPr>
          <p:cNvPr id="45" name="AutoShape 3"/>
          <p:cNvSpPr>
            <a:spLocks/>
          </p:cNvSpPr>
          <p:nvPr/>
        </p:nvSpPr>
        <p:spPr bwMode="auto">
          <a:xfrm flipH="1">
            <a:off x="5222379" y="3367658"/>
            <a:ext cx="102306" cy="617361"/>
          </a:xfrm>
          <a:prstGeom prst="leftBracket">
            <a:avLst>
              <a:gd name="adj" fmla="val 0"/>
            </a:avLst>
          </a:prstGeom>
          <a:noFill/>
          <a:ln w="444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ndParaRPr>
          </a:p>
        </p:txBody>
      </p:sp>
      <p:sp>
        <p:nvSpPr>
          <p:cNvPr id="46" name="AutoShape 4"/>
          <p:cNvSpPr>
            <a:spLocks/>
          </p:cNvSpPr>
          <p:nvPr/>
        </p:nvSpPr>
        <p:spPr bwMode="auto">
          <a:xfrm>
            <a:off x="5014240" y="3367658"/>
            <a:ext cx="105833" cy="617361"/>
          </a:xfrm>
          <a:prstGeom prst="leftBracket">
            <a:avLst>
              <a:gd name="adj" fmla="val 0"/>
            </a:avLst>
          </a:prstGeom>
          <a:noFill/>
          <a:ln w="444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ndParaRPr>
          </a:p>
        </p:txBody>
      </p:sp>
      <p:sp>
        <p:nvSpPr>
          <p:cNvPr id="47" name="AutoShape 5"/>
          <p:cNvSpPr>
            <a:spLocks/>
          </p:cNvSpPr>
          <p:nvPr/>
        </p:nvSpPr>
        <p:spPr bwMode="auto">
          <a:xfrm flipH="1">
            <a:off x="5222379" y="3367658"/>
            <a:ext cx="102306" cy="617361"/>
          </a:xfrm>
          <a:prstGeom prst="leftBracket">
            <a:avLst>
              <a:gd name="adj" fmla="val 0"/>
            </a:avLst>
          </a:prstGeom>
          <a:noFill/>
          <a:ln w="444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ndParaRPr>
          </a:p>
        </p:txBody>
      </p:sp>
      <p:sp>
        <p:nvSpPr>
          <p:cNvPr id="48" name="TextBox 47"/>
          <p:cNvSpPr txBox="1"/>
          <p:nvPr/>
        </p:nvSpPr>
        <p:spPr>
          <a:xfrm>
            <a:off x="1506163" y="3306723"/>
            <a:ext cx="7317010" cy="707886"/>
          </a:xfrm>
          <a:prstGeom prst="rect">
            <a:avLst/>
          </a:prstGeom>
          <a:noFill/>
        </p:spPr>
        <p:txBody>
          <a:bodyPr wrap="square" rtlCol="0">
            <a:spAutoFit/>
          </a:bodyPr>
          <a:lstStyle/>
          <a:p>
            <a:pPr algn="ctr"/>
            <a:r>
              <a:rPr lang="zh-CN" altLang="en-US" sz="4000" dirty="0">
                <a:solidFill>
                  <a:srgbClr val="FFC000"/>
                </a:solidFill>
                <a:effectLst>
                  <a:outerShdw blurRad="50800" dist="38100" dir="5400000" algn="t" rotWithShape="0">
                    <a:prstClr val="black">
                      <a:alpha val="40000"/>
                    </a:prstClr>
                  </a:outerShdw>
                </a:effectLst>
                <a:latin typeface="华康俪金黑W8(P)" panose="020B0800000000000000" pitchFamily="34" charset="-122"/>
                <a:ea typeface="华康俪金黑W8(P)" panose="020B0800000000000000" pitchFamily="34" charset="-122"/>
              </a:rPr>
              <a:t>党课学习材料 中国梦深刻含义</a:t>
            </a:r>
          </a:p>
        </p:txBody>
      </p:sp>
      <p:pic>
        <p:nvPicPr>
          <p:cNvPr id="59" name="Picture 9" descr="PPECLOGO-eff-5-4"/>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41560" y="457204"/>
            <a:ext cx="1807112" cy="15221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PPECLOGO-eff-5-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63425" y="3692715"/>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9" descr="PPECLOGO-eff-5-4"/>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764973" y="2732871"/>
            <a:ext cx="1070002" cy="901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5309" y="4023834"/>
            <a:ext cx="2220480" cy="369332"/>
          </a:xfrm>
          <a:prstGeom prst="rect">
            <a:avLst/>
          </a:prstGeom>
          <a:noFill/>
        </p:spPr>
        <p:txBody>
          <a:bodyPr wrap="none" rtlCol="0">
            <a:spAutoFit/>
          </a:bodyPr>
          <a:lstStyle/>
          <a:p>
            <a:r>
              <a:rPr lang="zh-CN" altLang="en-US" b="1" dirty="0" smtClean="0">
                <a:solidFill>
                  <a:srgbClr val="FFC000"/>
                </a:solidFill>
                <a:latin typeface="微软雅黑" pitchFamily="34" charset="-122"/>
                <a:ea typeface="微软雅黑" pitchFamily="34" charset="-122"/>
              </a:rPr>
              <a:t>二</a:t>
            </a:r>
            <a:r>
              <a:rPr lang="en-US" altLang="zh-CN" b="1" dirty="0" smtClean="0">
                <a:solidFill>
                  <a:srgbClr val="FFC000"/>
                </a:solidFill>
                <a:latin typeface="微软雅黑" pitchFamily="34" charset="-122"/>
                <a:ea typeface="微软雅黑" pitchFamily="34" charset="-122"/>
              </a:rPr>
              <a:t>O</a:t>
            </a:r>
            <a:r>
              <a:rPr lang="zh-CN" altLang="en-US" b="1" dirty="0" smtClean="0">
                <a:solidFill>
                  <a:srgbClr val="FFC000"/>
                </a:solidFill>
                <a:latin typeface="微软雅黑" pitchFamily="34" charset="-122"/>
                <a:ea typeface="微软雅黑" pitchFamily="34" charset="-122"/>
              </a:rPr>
              <a:t>一</a:t>
            </a:r>
            <a:r>
              <a:rPr lang="zh-CN" altLang="en-US" b="1" dirty="0">
                <a:solidFill>
                  <a:srgbClr val="FFC000"/>
                </a:solidFill>
                <a:latin typeface="微软雅黑" pitchFamily="34" charset="-122"/>
                <a:ea typeface="微软雅黑" pitchFamily="34" charset="-122"/>
              </a:rPr>
              <a:t>五</a:t>
            </a:r>
            <a:r>
              <a:rPr lang="zh-CN" altLang="en-US" b="1" dirty="0" smtClean="0">
                <a:solidFill>
                  <a:srgbClr val="FFC000"/>
                </a:solidFill>
                <a:latin typeface="微软雅黑" pitchFamily="34" charset="-122"/>
                <a:ea typeface="微软雅黑" pitchFamily="34" charset="-122"/>
              </a:rPr>
              <a:t>年七月一日</a:t>
            </a:r>
            <a:endParaRPr lang="zh-CN" altLang="en-US" b="1" dirty="0">
              <a:solidFill>
                <a:srgbClr val="FFC000"/>
              </a:solidFill>
              <a:latin typeface="微软雅黑" pitchFamily="34" charset="-122"/>
              <a:ea typeface="微软雅黑" pitchFamily="34" charset="-122"/>
            </a:endParaRPr>
          </a:p>
        </p:txBody>
      </p:sp>
      <p:sp>
        <p:nvSpPr>
          <p:cNvPr id="40" name="Freeform 124"/>
          <p:cNvSpPr>
            <a:spLocks/>
          </p:cNvSpPr>
          <p:nvPr/>
        </p:nvSpPr>
        <p:spPr bwMode="auto">
          <a:xfrm>
            <a:off x="4144286" y="2880509"/>
            <a:ext cx="251343" cy="228322"/>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
        <p:nvSpPr>
          <p:cNvPr id="41" name="Freeform 124"/>
          <p:cNvSpPr>
            <a:spLocks/>
          </p:cNvSpPr>
          <p:nvPr/>
        </p:nvSpPr>
        <p:spPr bwMode="auto">
          <a:xfrm rot="17020575">
            <a:off x="3669276" y="2592827"/>
            <a:ext cx="442713" cy="435029"/>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
        <p:nvSpPr>
          <p:cNvPr id="42" name="Freeform 124"/>
          <p:cNvSpPr>
            <a:spLocks/>
          </p:cNvSpPr>
          <p:nvPr/>
        </p:nvSpPr>
        <p:spPr bwMode="auto">
          <a:xfrm rot="20687241">
            <a:off x="3640351" y="2305388"/>
            <a:ext cx="251343" cy="228322"/>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pic>
        <p:nvPicPr>
          <p:cNvPr id="43" name="Picture 9" descr="PPECLOGO-eff-5-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558167" y="1694125"/>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PC\Desktop\ppt\3\未标题-1.png"/>
          <p:cNvPicPr>
            <a:picLocks noChangeAspect="1" noChangeArrowheads="1"/>
          </p:cNvPicPr>
          <p:nvPr/>
        </p:nvPicPr>
        <p:blipFill rotWithShape="1">
          <a:blip r:embed="rId25" cstate="email">
            <a:extLst>
              <a:ext uri="{BEBA8EAE-BF5A-486C-A8C5-ECC9F3942E4B}">
                <a14:imgProps xmlns:a14="http://schemas.microsoft.com/office/drawing/2010/main">
                  <a14:imgLayer r:embed="rId26">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35" presetClass="path" presetSubtype="0" fill="hold" nodeType="withEffect">
                                  <p:stCondLst>
                                    <p:cond delay="0"/>
                                  </p:stCondLst>
                                  <p:childTnLst>
                                    <p:animMotion origin="layout" path="M 4.16667E-6 3.33333E-6 L -0.31632 3.33333E-6 " pathEditMode="relative" rAng="0" ptsTypes="AA">
                                      <p:cBhvr>
                                        <p:cTn id="39" dur="3000" fill="hold"/>
                                        <p:tgtEl>
                                          <p:spTgt spid="24"/>
                                        </p:tgtEl>
                                        <p:attrNameLst>
                                          <p:attrName>ppt_x</p:attrName>
                                          <p:attrName>ppt_y</p:attrName>
                                        </p:attrNameLst>
                                      </p:cBhvr>
                                      <p:rCtr x="-15816" y="0"/>
                                    </p:animMotion>
                                  </p:childTnLst>
                                </p:cTn>
                              </p:par>
                              <p:par>
                                <p:cTn id="40" presetID="35" presetClass="path" presetSubtype="0" fill="hold" nodeType="withEffect">
                                  <p:stCondLst>
                                    <p:cond delay="0"/>
                                  </p:stCondLst>
                                  <p:childTnLst>
                                    <p:animMotion origin="layout" path="M 0.00504 -1.85185E-6 L -0.46684 -1.85185E-6 " pathEditMode="relative" rAng="0" ptsTypes="AA">
                                      <p:cBhvr>
                                        <p:cTn id="41" dur="5000" fill="hold"/>
                                        <p:tgtEl>
                                          <p:spTgt spid="27"/>
                                        </p:tgtEl>
                                        <p:attrNameLst>
                                          <p:attrName>ppt_x</p:attrName>
                                          <p:attrName>ppt_y</p:attrName>
                                        </p:attrNameLst>
                                      </p:cBhvr>
                                      <p:rCtr x="-23594" y="0"/>
                                    </p:animMotion>
                                  </p:childTnLst>
                                </p:cTn>
                              </p:par>
                              <p:par>
                                <p:cTn id="42" presetID="35" presetClass="path" presetSubtype="0" fill="hold" nodeType="withEffect">
                                  <p:stCondLst>
                                    <p:cond delay="0"/>
                                  </p:stCondLst>
                                  <p:childTnLst>
                                    <p:animMotion origin="layout" path="M -3.05556E-6 1.11111E-6 L -0.19531 1.11111E-6 " pathEditMode="relative" rAng="0" ptsTypes="AA">
                                      <p:cBhvr>
                                        <p:cTn id="43" dur="5000" fill="hold"/>
                                        <p:tgtEl>
                                          <p:spTgt spid="29"/>
                                        </p:tgtEl>
                                        <p:attrNameLst>
                                          <p:attrName>ppt_x</p:attrName>
                                          <p:attrName>ppt_y</p:attrName>
                                        </p:attrNameLst>
                                      </p:cBhvr>
                                      <p:rCtr x="-9774" y="0"/>
                                    </p:animMotion>
                                  </p:childTnLst>
                                </p:cTn>
                              </p:par>
                              <p:par>
                                <p:cTn id="44" presetID="35" presetClass="path" presetSubtype="0" fill="hold" nodeType="withEffect">
                                  <p:stCondLst>
                                    <p:cond delay="0"/>
                                  </p:stCondLst>
                                  <p:childTnLst>
                                    <p:animMotion origin="layout" path="M 5.55556E-7 2.59259E-6 L -0.43594 2.59259E-6 " pathEditMode="relative" rAng="0" ptsTypes="AA">
                                      <p:cBhvr>
                                        <p:cTn id="45" dur="5000" fill="hold"/>
                                        <p:tgtEl>
                                          <p:spTgt spid="26"/>
                                        </p:tgtEl>
                                        <p:attrNameLst>
                                          <p:attrName>ppt_x</p:attrName>
                                          <p:attrName>ppt_y</p:attrName>
                                        </p:attrNameLst>
                                      </p:cBhvr>
                                      <p:rCtr x="-21806" y="0"/>
                                    </p:animMotion>
                                  </p:childTnLst>
                                </p:cTn>
                              </p:par>
                              <p:par>
                                <p:cTn id="46" presetID="35" presetClass="path" presetSubtype="0" fill="hold" nodeType="withEffect">
                                  <p:stCondLst>
                                    <p:cond delay="0"/>
                                  </p:stCondLst>
                                  <p:childTnLst>
                                    <p:animMotion origin="layout" path="M -1.94444E-6 2.59259E-6 L -0.61719 2.59259E-6 " pathEditMode="relative" rAng="0" ptsTypes="AA">
                                      <p:cBhvr>
                                        <p:cTn id="47" dur="5000" fill="hold"/>
                                        <p:tgtEl>
                                          <p:spTgt spid="28"/>
                                        </p:tgtEl>
                                        <p:attrNameLst>
                                          <p:attrName>ppt_x</p:attrName>
                                          <p:attrName>ppt_y</p:attrName>
                                        </p:attrNameLst>
                                      </p:cBhvr>
                                      <p:rCtr x="-30868"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5000" fill="hold"/>
                                        <p:tgtEl>
                                          <p:spTgt spid="23"/>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4.44444E-6 -2.22222E-6 L -0.57188 -2.22222E-6 " pathEditMode="relative" rAng="0" ptsTypes="AA">
                                      <p:cBhvr>
                                        <p:cTn id="51" dur="5000" fill="hold"/>
                                        <p:tgtEl>
                                          <p:spTgt spid="3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5000" fill="hold"/>
                                        <p:tgtEl>
                                          <p:spTgt spid="3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5000" fill="hold"/>
                                        <p:tgtEl>
                                          <p:spTgt spid="3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3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25"/>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
                                        <p:tgtEl>
                                          <p:spTgt spid="35"/>
                                        </p:tgtEl>
                                      </p:cBhvr>
                                    </p:animEffect>
                                  </p:childTnLst>
                                </p:cTn>
                              </p:par>
                              <p:par>
                                <p:cTn id="96" presetID="10" presetClass="entr" presetSubtype="0" fill="hold" nodeType="withEffect">
                                  <p:stCondLst>
                                    <p:cond delay="60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
                                        <p:tgtEl>
                                          <p:spTgt spid="36"/>
                                        </p:tgtEl>
                                      </p:cBhvr>
                                    </p:animEffect>
                                  </p:childTnLst>
                                </p:cTn>
                              </p:par>
                              <p:par>
                                <p:cTn id="99" presetID="10" presetClass="entr" presetSubtype="0" fill="hold" nodeType="withEffect">
                                  <p:stCondLst>
                                    <p:cond delay="2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
                                        <p:tgtEl>
                                          <p:spTgt spid="3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
                                        <p:tgtEl>
                                          <p:spTgt spid="3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
                                        <p:tgtEl>
                                          <p:spTgt spid="39"/>
                                        </p:tgtEl>
                                      </p:cBhvr>
                                    </p:animEffect>
                                  </p:childTnLst>
                                </p:cTn>
                              </p:par>
                              <p:par>
                                <p:cTn id="108" presetID="53" presetClass="exit" presetSubtype="0" fill="hold" nodeType="withEffect">
                                  <p:stCondLst>
                                    <p:cond delay="100"/>
                                  </p:stCondLst>
                                  <p:childTnLst>
                                    <p:anim calcmode="lin" valueType="num">
                                      <p:cBhvr>
                                        <p:cTn id="109" dur="1000"/>
                                        <p:tgtEl>
                                          <p:spTgt spid="35"/>
                                        </p:tgtEl>
                                        <p:attrNameLst>
                                          <p:attrName>ppt_w</p:attrName>
                                        </p:attrNameLst>
                                      </p:cBhvr>
                                      <p:tavLst>
                                        <p:tav tm="0">
                                          <p:val>
                                            <p:strVal val="ppt_w"/>
                                          </p:val>
                                        </p:tav>
                                        <p:tav tm="100000">
                                          <p:val>
                                            <p:fltVal val="0"/>
                                          </p:val>
                                        </p:tav>
                                      </p:tavLst>
                                    </p:anim>
                                    <p:anim calcmode="lin" valueType="num">
                                      <p:cBhvr>
                                        <p:cTn id="110" dur="1000"/>
                                        <p:tgtEl>
                                          <p:spTgt spid="35"/>
                                        </p:tgtEl>
                                        <p:attrNameLst>
                                          <p:attrName>ppt_h</p:attrName>
                                        </p:attrNameLst>
                                      </p:cBhvr>
                                      <p:tavLst>
                                        <p:tav tm="0">
                                          <p:val>
                                            <p:strVal val="ppt_h"/>
                                          </p:val>
                                        </p:tav>
                                        <p:tav tm="100000">
                                          <p:val>
                                            <p:fltVal val="0"/>
                                          </p:val>
                                        </p:tav>
                                      </p:tavLst>
                                    </p:anim>
                                    <p:animEffect transition="out" filter="fade">
                                      <p:cBhvr>
                                        <p:cTn id="111" dur="1000"/>
                                        <p:tgtEl>
                                          <p:spTgt spid="35"/>
                                        </p:tgtEl>
                                      </p:cBhvr>
                                    </p:animEffect>
                                    <p:set>
                                      <p:cBhvr>
                                        <p:cTn id="112" dur="1" fill="hold">
                                          <p:stCondLst>
                                            <p:cond delay="999"/>
                                          </p:stCondLst>
                                        </p:cTn>
                                        <p:tgtEl>
                                          <p:spTgt spid="3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36"/>
                                        </p:tgtEl>
                                        <p:attrNameLst>
                                          <p:attrName>ppt_w</p:attrName>
                                        </p:attrNameLst>
                                      </p:cBhvr>
                                      <p:tavLst>
                                        <p:tav tm="0">
                                          <p:val>
                                            <p:strVal val="ppt_w"/>
                                          </p:val>
                                        </p:tav>
                                        <p:tav tm="100000">
                                          <p:val>
                                            <p:fltVal val="0"/>
                                          </p:val>
                                        </p:tav>
                                      </p:tavLst>
                                    </p:anim>
                                    <p:anim calcmode="lin" valueType="num">
                                      <p:cBhvr>
                                        <p:cTn id="115" dur="500"/>
                                        <p:tgtEl>
                                          <p:spTgt spid="36"/>
                                        </p:tgtEl>
                                        <p:attrNameLst>
                                          <p:attrName>ppt_h</p:attrName>
                                        </p:attrNameLst>
                                      </p:cBhvr>
                                      <p:tavLst>
                                        <p:tav tm="0">
                                          <p:val>
                                            <p:strVal val="ppt_h"/>
                                          </p:val>
                                        </p:tav>
                                        <p:tav tm="100000">
                                          <p:val>
                                            <p:fltVal val="0"/>
                                          </p:val>
                                        </p:tav>
                                      </p:tavLst>
                                    </p:anim>
                                    <p:animEffect transition="out" filter="fade">
                                      <p:cBhvr>
                                        <p:cTn id="116" dur="500"/>
                                        <p:tgtEl>
                                          <p:spTgt spid="36"/>
                                        </p:tgtEl>
                                      </p:cBhvr>
                                    </p:animEffect>
                                    <p:set>
                                      <p:cBhvr>
                                        <p:cTn id="117" dur="1" fill="hold">
                                          <p:stCondLst>
                                            <p:cond delay="499"/>
                                          </p:stCondLst>
                                        </p:cTn>
                                        <p:tgtEl>
                                          <p:spTgt spid="3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37"/>
                                        </p:tgtEl>
                                        <p:attrNameLst>
                                          <p:attrName>ppt_w</p:attrName>
                                        </p:attrNameLst>
                                      </p:cBhvr>
                                      <p:tavLst>
                                        <p:tav tm="0">
                                          <p:val>
                                            <p:strVal val="ppt_w"/>
                                          </p:val>
                                        </p:tav>
                                        <p:tav tm="100000">
                                          <p:val>
                                            <p:fltVal val="0"/>
                                          </p:val>
                                        </p:tav>
                                      </p:tavLst>
                                    </p:anim>
                                    <p:anim calcmode="lin" valueType="num">
                                      <p:cBhvr>
                                        <p:cTn id="120" dur="500"/>
                                        <p:tgtEl>
                                          <p:spTgt spid="37"/>
                                        </p:tgtEl>
                                        <p:attrNameLst>
                                          <p:attrName>ppt_h</p:attrName>
                                        </p:attrNameLst>
                                      </p:cBhvr>
                                      <p:tavLst>
                                        <p:tav tm="0">
                                          <p:val>
                                            <p:strVal val="ppt_h"/>
                                          </p:val>
                                        </p:tav>
                                        <p:tav tm="100000">
                                          <p:val>
                                            <p:fltVal val="0"/>
                                          </p:val>
                                        </p:tav>
                                      </p:tavLst>
                                    </p:anim>
                                    <p:animEffect transition="out" filter="fade">
                                      <p:cBhvr>
                                        <p:cTn id="121" dur="500"/>
                                        <p:tgtEl>
                                          <p:spTgt spid="37"/>
                                        </p:tgtEl>
                                      </p:cBhvr>
                                    </p:animEffect>
                                    <p:set>
                                      <p:cBhvr>
                                        <p:cTn id="122" dur="1" fill="hold">
                                          <p:stCondLst>
                                            <p:cond delay="499"/>
                                          </p:stCondLst>
                                        </p:cTn>
                                        <p:tgtEl>
                                          <p:spTgt spid="3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38"/>
                                        </p:tgtEl>
                                        <p:attrNameLst>
                                          <p:attrName>ppt_w</p:attrName>
                                        </p:attrNameLst>
                                      </p:cBhvr>
                                      <p:tavLst>
                                        <p:tav tm="0">
                                          <p:val>
                                            <p:strVal val="ppt_w"/>
                                          </p:val>
                                        </p:tav>
                                        <p:tav tm="100000">
                                          <p:val>
                                            <p:fltVal val="0"/>
                                          </p:val>
                                        </p:tav>
                                      </p:tavLst>
                                    </p:anim>
                                    <p:anim calcmode="lin" valueType="num">
                                      <p:cBhvr>
                                        <p:cTn id="125" dur="500"/>
                                        <p:tgtEl>
                                          <p:spTgt spid="38"/>
                                        </p:tgtEl>
                                        <p:attrNameLst>
                                          <p:attrName>ppt_h</p:attrName>
                                        </p:attrNameLst>
                                      </p:cBhvr>
                                      <p:tavLst>
                                        <p:tav tm="0">
                                          <p:val>
                                            <p:strVal val="ppt_h"/>
                                          </p:val>
                                        </p:tav>
                                        <p:tav tm="100000">
                                          <p:val>
                                            <p:fltVal val="0"/>
                                          </p:val>
                                        </p:tav>
                                      </p:tavLst>
                                    </p:anim>
                                    <p:animEffect transition="out" filter="fade">
                                      <p:cBhvr>
                                        <p:cTn id="126" dur="500"/>
                                        <p:tgtEl>
                                          <p:spTgt spid="38"/>
                                        </p:tgtEl>
                                      </p:cBhvr>
                                    </p:animEffect>
                                    <p:set>
                                      <p:cBhvr>
                                        <p:cTn id="127" dur="1" fill="hold">
                                          <p:stCondLst>
                                            <p:cond delay="499"/>
                                          </p:stCondLst>
                                        </p:cTn>
                                        <p:tgtEl>
                                          <p:spTgt spid="3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39"/>
                                        </p:tgtEl>
                                        <p:attrNameLst>
                                          <p:attrName>ppt_w</p:attrName>
                                        </p:attrNameLst>
                                      </p:cBhvr>
                                      <p:tavLst>
                                        <p:tav tm="0">
                                          <p:val>
                                            <p:strVal val="ppt_w"/>
                                          </p:val>
                                        </p:tav>
                                        <p:tav tm="100000">
                                          <p:val>
                                            <p:fltVal val="0"/>
                                          </p:val>
                                        </p:tav>
                                      </p:tavLst>
                                    </p:anim>
                                    <p:anim calcmode="lin" valueType="num">
                                      <p:cBhvr>
                                        <p:cTn id="130" dur="500"/>
                                        <p:tgtEl>
                                          <p:spTgt spid="39"/>
                                        </p:tgtEl>
                                        <p:attrNameLst>
                                          <p:attrName>ppt_h</p:attrName>
                                        </p:attrNameLst>
                                      </p:cBhvr>
                                      <p:tavLst>
                                        <p:tav tm="0">
                                          <p:val>
                                            <p:strVal val="ppt_h"/>
                                          </p:val>
                                        </p:tav>
                                        <p:tav tm="100000">
                                          <p:val>
                                            <p:fltVal val="0"/>
                                          </p:val>
                                        </p:tav>
                                      </p:tavLst>
                                    </p:anim>
                                    <p:animEffect transition="out" filter="fade">
                                      <p:cBhvr>
                                        <p:cTn id="131" dur="500"/>
                                        <p:tgtEl>
                                          <p:spTgt spid="39"/>
                                        </p:tgtEl>
                                      </p:cBhvr>
                                    </p:animEffect>
                                    <p:set>
                                      <p:cBhvr>
                                        <p:cTn id="132" dur="1" fill="hold">
                                          <p:stCondLst>
                                            <p:cond delay="499"/>
                                          </p:stCondLst>
                                        </p:cTn>
                                        <p:tgtEl>
                                          <p:spTgt spid="39"/>
                                        </p:tgtEl>
                                        <p:attrNameLst>
                                          <p:attrName>style.visibility</p:attrName>
                                        </p:attrNameLst>
                                      </p:cBhvr>
                                      <p:to>
                                        <p:strVal val="hidden"/>
                                      </p:to>
                                    </p:set>
                                  </p:childTnLst>
                                </p:cTn>
                              </p:par>
                              <p:par>
                                <p:cTn id="133" presetID="47" presetClass="entr" presetSubtype="0" fill="hold" nodeType="withEffect">
                                  <p:stCondLst>
                                    <p:cond delay="2750"/>
                                  </p:stCondLst>
                                  <p:childTnLst>
                                    <p:set>
                                      <p:cBhvr>
                                        <p:cTn id="134" dur="1" fill="hold">
                                          <p:stCondLst>
                                            <p:cond delay="0"/>
                                          </p:stCondLst>
                                        </p:cTn>
                                        <p:tgtEl>
                                          <p:spTgt spid="1027"/>
                                        </p:tgtEl>
                                        <p:attrNameLst>
                                          <p:attrName>style.visibility</p:attrName>
                                        </p:attrNameLst>
                                      </p:cBhvr>
                                      <p:to>
                                        <p:strVal val="visible"/>
                                      </p:to>
                                    </p:set>
                                    <p:animEffect transition="in" filter="fade">
                                      <p:cBhvr>
                                        <p:cTn id="135" dur="1250"/>
                                        <p:tgtEl>
                                          <p:spTgt spid="1027"/>
                                        </p:tgtEl>
                                      </p:cBhvr>
                                    </p:animEffect>
                                    <p:anim calcmode="lin" valueType="num">
                                      <p:cBhvr>
                                        <p:cTn id="136" dur="1250" fill="hold"/>
                                        <p:tgtEl>
                                          <p:spTgt spid="1027"/>
                                        </p:tgtEl>
                                        <p:attrNameLst>
                                          <p:attrName>ppt_x</p:attrName>
                                        </p:attrNameLst>
                                      </p:cBhvr>
                                      <p:tavLst>
                                        <p:tav tm="0">
                                          <p:val>
                                            <p:strVal val="#ppt_x"/>
                                          </p:val>
                                        </p:tav>
                                        <p:tav tm="100000">
                                          <p:val>
                                            <p:strVal val="#ppt_x"/>
                                          </p:val>
                                        </p:tav>
                                      </p:tavLst>
                                    </p:anim>
                                    <p:anim calcmode="lin" valueType="num">
                                      <p:cBhvr>
                                        <p:cTn id="137" dur="1250" fill="hold"/>
                                        <p:tgtEl>
                                          <p:spTgt spid="1027"/>
                                        </p:tgtEl>
                                        <p:attrNameLst>
                                          <p:attrName>ppt_y</p:attrName>
                                        </p:attrNameLst>
                                      </p:cBhvr>
                                      <p:tavLst>
                                        <p:tav tm="0">
                                          <p:val>
                                            <p:strVal val="#ppt_y-.1"/>
                                          </p:val>
                                        </p:tav>
                                        <p:tav tm="100000">
                                          <p:val>
                                            <p:strVal val="#ppt_y"/>
                                          </p:val>
                                        </p:tav>
                                      </p:tavLst>
                                    </p:anim>
                                  </p:childTnLst>
                                </p:cTn>
                              </p:par>
                            </p:childTnLst>
                          </p:cTn>
                        </p:par>
                        <p:par>
                          <p:cTn id="138" fill="hold">
                            <p:stCondLst>
                              <p:cond delay="5000"/>
                            </p:stCondLst>
                            <p:childTnLst>
                              <p:par>
                                <p:cTn id="139" presetID="52" presetClass="entr" presetSubtype="0" fill="hold" grpId="0" nodeType="afterEffect">
                                  <p:stCondLst>
                                    <p:cond delay="0"/>
                                  </p:stCondLst>
                                  <p:childTnLst>
                                    <p:set>
                                      <p:cBhvr>
                                        <p:cTn id="140" dur="1" fill="hold">
                                          <p:stCondLst>
                                            <p:cond delay="0"/>
                                          </p:stCondLst>
                                        </p:cTn>
                                        <p:tgtEl>
                                          <p:spTgt spid="42"/>
                                        </p:tgtEl>
                                        <p:attrNameLst>
                                          <p:attrName>style.visibility</p:attrName>
                                        </p:attrNameLst>
                                      </p:cBhvr>
                                      <p:to>
                                        <p:strVal val="visible"/>
                                      </p:to>
                                    </p:set>
                                    <p:animScale>
                                      <p:cBhvr>
                                        <p:cTn id="141" dur="1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2" dur="1500" decel="50000" fill="hold">
                                          <p:stCondLst>
                                            <p:cond delay="0"/>
                                          </p:stCondLst>
                                        </p:cTn>
                                        <p:tgtEl>
                                          <p:spTgt spid="42"/>
                                        </p:tgtEl>
                                        <p:attrNameLst>
                                          <p:attrName>ppt_x</p:attrName>
                                          <p:attrName>ppt_y</p:attrName>
                                        </p:attrNameLst>
                                      </p:cBhvr>
                                    </p:animMotion>
                                    <p:animEffect transition="in" filter="fade">
                                      <p:cBhvr>
                                        <p:cTn id="143" dur="1500"/>
                                        <p:tgtEl>
                                          <p:spTgt spid="42"/>
                                        </p:tgtEl>
                                      </p:cBhvr>
                                    </p:animEffect>
                                  </p:childTnLst>
                                </p:cTn>
                              </p:par>
                              <p:par>
                                <p:cTn id="144" presetID="8" presetClass="emph" presetSubtype="0" repeatCount="3000" fill="hold" grpId="1" nodeType="withEffect">
                                  <p:stCondLst>
                                    <p:cond delay="0"/>
                                  </p:stCondLst>
                                  <p:childTnLst>
                                    <p:animRot by="21600000">
                                      <p:cBhvr>
                                        <p:cTn id="145" dur="500" fill="hold"/>
                                        <p:tgtEl>
                                          <p:spTgt spid="42"/>
                                        </p:tgtEl>
                                        <p:attrNameLst>
                                          <p:attrName>r</p:attrName>
                                        </p:attrNameLst>
                                      </p:cBhvr>
                                    </p:animRot>
                                  </p:childTnLst>
                                </p:cTn>
                              </p:par>
                              <p:par>
                                <p:cTn id="146" presetID="52" presetClass="entr" presetSubtype="0" fill="hold" grpId="0" nodeType="withEffect">
                                  <p:stCondLst>
                                    <p:cond delay="250"/>
                                  </p:stCondLst>
                                  <p:childTnLst>
                                    <p:set>
                                      <p:cBhvr>
                                        <p:cTn id="147" dur="1" fill="hold">
                                          <p:stCondLst>
                                            <p:cond delay="0"/>
                                          </p:stCondLst>
                                        </p:cTn>
                                        <p:tgtEl>
                                          <p:spTgt spid="41"/>
                                        </p:tgtEl>
                                        <p:attrNameLst>
                                          <p:attrName>style.visibility</p:attrName>
                                        </p:attrNameLst>
                                      </p:cBhvr>
                                      <p:to>
                                        <p:strVal val="visible"/>
                                      </p:to>
                                    </p:set>
                                    <p:animScale>
                                      <p:cBhvr>
                                        <p:cTn id="148" dur="15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500" decel="50000" fill="hold">
                                          <p:stCondLst>
                                            <p:cond delay="0"/>
                                          </p:stCondLst>
                                        </p:cTn>
                                        <p:tgtEl>
                                          <p:spTgt spid="41"/>
                                        </p:tgtEl>
                                        <p:attrNameLst>
                                          <p:attrName>ppt_x</p:attrName>
                                          <p:attrName>ppt_y</p:attrName>
                                        </p:attrNameLst>
                                      </p:cBhvr>
                                    </p:animMotion>
                                    <p:animEffect transition="in" filter="fade">
                                      <p:cBhvr>
                                        <p:cTn id="150" dur="1500"/>
                                        <p:tgtEl>
                                          <p:spTgt spid="41"/>
                                        </p:tgtEl>
                                      </p:cBhvr>
                                    </p:animEffect>
                                  </p:childTnLst>
                                </p:cTn>
                              </p:par>
                              <p:par>
                                <p:cTn id="151" presetID="8" presetClass="emph" presetSubtype="0" repeatCount="3000" fill="hold" grpId="1" nodeType="withEffect">
                                  <p:stCondLst>
                                    <p:cond delay="0"/>
                                  </p:stCondLst>
                                  <p:childTnLst>
                                    <p:animRot by="21600000">
                                      <p:cBhvr>
                                        <p:cTn id="152" dur="500" fill="hold"/>
                                        <p:tgtEl>
                                          <p:spTgt spid="41"/>
                                        </p:tgtEl>
                                        <p:attrNameLst>
                                          <p:attrName>r</p:attrName>
                                        </p:attrNameLst>
                                      </p:cBhvr>
                                    </p:animRot>
                                  </p:childTnLst>
                                </p:cTn>
                              </p:par>
                              <p:par>
                                <p:cTn id="153" presetID="52" presetClass="entr" presetSubtype="0" fill="hold" grpId="0" nodeType="withEffect">
                                  <p:stCondLst>
                                    <p:cond delay="500"/>
                                  </p:stCondLst>
                                  <p:childTnLst>
                                    <p:set>
                                      <p:cBhvr>
                                        <p:cTn id="154" dur="1" fill="hold">
                                          <p:stCondLst>
                                            <p:cond delay="0"/>
                                          </p:stCondLst>
                                        </p:cTn>
                                        <p:tgtEl>
                                          <p:spTgt spid="40"/>
                                        </p:tgtEl>
                                        <p:attrNameLst>
                                          <p:attrName>style.visibility</p:attrName>
                                        </p:attrNameLst>
                                      </p:cBhvr>
                                      <p:to>
                                        <p:strVal val="visible"/>
                                      </p:to>
                                    </p:set>
                                    <p:animScale>
                                      <p:cBhvr>
                                        <p:cTn id="155" dur="1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6" dur="1500" decel="50000" fill="hold">
                                          <p:stCondLst>
                                            <p:cond delay="0"/>
                                          </p:stCondLst>
                                        </p:cTn>
                                        <p:tgtEl>
                                          <p:spTgt spid="40"/>
                                        </p:tgtEl>
                                        <p:attrNameLst>
                                          <p:attrName>ppt_x</p:attrName>
                                          <p:attrName>ppt_y</p:attrName>
                                        </p:attrNameLst>
                                      </p:cBhvr>
                                    </p:animMotion>
                                    <p:animEffect transition="in" filter="fade">
                                      <p:cBhvr>
                                        <p:cTn id="157" dur="1500"/>
                                        <p:tgtEl>
                                          <p:spTgt spid="40"/>
                                        </p:tgtEl>
                                      </p:cBhvr>
                                    </p:animEffect>
                                  </p:childTnLst>
                                </p:cTn>
                              </p:par>
                              <p:par>
                                <p:cTn id="158" presetID="8" presetClass="emph" presetSubtype="0" repeatCount="3000" fill="hold" grpId="1" nodeType="withEffect">
                                  <p:stCondLst>
                                    <p:cond delay="0"/>
                                  </p:stCondLst>
                                  <p:childTnLst>
                                    <p:animRot by="21600000">
                                      <p:cBhvr>
                                        <p:cTn id="159" dur="500" fill="hold"/>
                                        <p:tgtEl>
                                          <p:spTgt spid="40"/>
                                        </p:tgtEl>
                                        <p:attrNameLst>
                                          <p:attrName>r</p:attrName>
                                        </p:attrNameLst>
                                      </p:cBhvr>
                                    </p:animRot>
                                  </p:childTnLst>
                                </p:cTn>
                              </p:par>
                              <p:par>
                                <p:cTn id="160" presetID="53" presetClass="entr" presetSubtype="16" fill="hold" grpId="0" nodeType="withEffect">
                                  <p:stCondLst>
                                    <p:cond delay="0"/>
                                  </p:stCondLst>
                                  <p:childTnLst>
                                    <p:set>
                                      <p:cBhvr>
                                        <p:cTn id="161" dur="1" fill="hold">
                                          <p:stCondLst>
                                            <p:cond delay="0"/>
                                          </p:stCondLst>
                                        </p:cTn>
                                        <p:tgtEl>
                                          <p:spTgt spid="15"/>
                                        </p:tgtEl>
                                        <p:attrNameLst>
                                          <p:attrName>style.visibility</p:attrName>
                                        </p:attrNameLst>
                                      </p:cBhvr>
                                      <p:to>
                                        <p:strVal val="visible"/>
                                      </p:to>
                                    </p:set>
                                    <p:anim calcmode="lin" valueType="num">
                                      <p:cBhvr>
                                        <p:cTn id="162" dur="1250" fill="hold"/>
                                        <p:tgtEl>
                                          <p:spTgt spid="15"/>
                                        </p:tgtEl>
                                        <p:attrNameLst>
                                          <p:attrName>ppt_w</p:attrName>
                                        </p:attrNameLst>
                                      </p:cBhvr>
                                      <p:tavLst>
                                        <p:tav tm="0">
                                          <p:val>
                                            <p:fltVal val="0"/>
                                          </p:val>
                                        </p:tav>
                                        <p:tav tm="100000">
                                          <p:val>
                                            <p:strVal val="#ppt_w"/>
                                          </p:val>
                                        </p:tav>
                                      </p:tavLst>
                                    </p:anim>
                                    <p:anim calcmode="lin" valueType="num">
                                      <p:cBhvr>
                                        <p:cTn id="163" dur="1250" fill="hold"/>
                                        <p:tgtEl>
                                          <p:spTgt spid="15"/>
                                        </p:tgtEl>
                                        <p:attrNameLst>
                                          <p:attrName>ppt_h</p:attrName>
                                        </p:attrNameLst>
                                      </p:cBhvr>
                                      <p:tavLst>
                                        <p:tav tm="0">
                                          <p:val>
                                            <p:fltVal val="0"/>
                                          </p:val>
                                        </p:tav>
                                        <p:tav tm="100000">
                                          <p:val>
                                            <p:strVal val="#ppt_h"/>
                                          </p:val>
                                        </p:tav>
                                      </p:tavLst>
                                    </p:anim>
                                    <p:animEffect transition="in" filter="fade">
                                      <p:cBhvr>
                                        <p:cTn id="164" dur="1250"/>
                                        <p:tgtEl>
                                          <p:spTgt spid="15"/>
                                        </p:tgtEl>
                                      </p:cBhvr>
                                    </p:animEffect>
                                  </p:childTnLst>
                                </p:cTn>
                              </p:par>
                              <p:par>
                                <p:cTn id="165" presetID="2" presetClass="entr" presetSubtype="3" fill="hold" nodeType="withEffect">
                                  <p:stCondLst>
                                    <p:cond delay="0"/>
                                  </p:stCondLst>
                                  <p:childTnLst>
                                    <p:set>
                                      <p:cBhvr>
                                        <p:cTn id="166" dur="1" fill="hold">
                                          <p:stCondLst>
                                            <p:cond delay="0"/>
                                          </p:stCondLst>
                                        </p:cTn>
                                        <p:tgtEl>
                                          <p:spTgt spid="3"/>
                                        </p:tgtEl>
                                        <p:attrNameLst>
                                          <p:attrName>style.visibility</p:attrName>
                                        </p:attrNameLst>
                                      </p:cBhvr>
                                      <p:to>
                                        <p:strVal val="visible"/>
                                      </p:to>
                                    </p:set>
                                    <p:anim calcmode="lin" valueType="num">
                                      <p:cBhvr additive="base">
                                        <p:cTn id="167" dur="500" fill="hold"/>
                                        <p:tgtEl>
                                          <p:spTgt spid="3"/>
                                        </p:tgtEl>
                                        <p:attrNameLst>
                                          <p:attrName>ppt_x</p:attrName>
                                        </p:attrNameLst>
                                      </p:cBhvr>
                                      <p:tavLst>
                                        <p:tav tm="0">
                                          <p:val>
                                            <p:strVal val="1+#ppt_w/2"/>
                                          </p:val>
                                        </p:tav>
                                        <p:tav tm="100000">
                                          <p:val>
                                            <p:strVal val="#ppt_x"/>
                                          </p:val>
                                        </p:tav>
                                      </p:tavLst>
                                    </p:anim>
                                    <p:anim calcmode="lin" valueType="num">
                                      <p:cBhvr additive="base">
                                        <p:cTn id="168" dur="500" fill="hold"/>
                                        <p:tgtEl>
                                          <p:spTgt spid="3"/>
                                        </p:tgtEl>
                                        <p:attrNameLst>
                                          <p:attrName>ppt_y</p:attrName>
                                        </p:attrNameLst>
                                      </p:cBhvr>
                                      <p:tavLst>
                                        <p:tav tm="0">
                                          <p:val>
                                            <p:strVal val="0-#ppt_h/2"/>
                                          </p:val>
                                        </p:tav>
                                        <p:tav tm="100000">
                                          <p:val>
                                            <p:strVal val="#ppt_y"/>
                                          </p:val>
                                        </p:tav>
                                      </p:tavLst>
                                    </p:anim>
                                  </p:childTnLst>
                                </p:cTn>
                              </p:par>
                            </p:childTnLst>
                          </p:cTn>
                        </p:par>
                        <p:par>
                          <p:cTn id="169" fill="hold">
                            <p:stCondLst>
                              <p:cond delay="7000"/>
                            </p:stCondLst>
                            <p:childTnLst>
                              <p:par>
                                <p:cTn id="170" presetID="10" presetClass="entr" presetSubtype="0" fill="hold" nodeType="afterEffect">
                                  <p:stCondLst>
                                    <p:cond delay="0"/>
                                  </p:stCondLst>
                                  <p:childTnLst>
                                    <p:set>
                                      <p:cBhvr>
                                        <p:cTn id="171" dur="1" fill="hold">
                                          <p:stCondLst>
                                            <p:cond delay="0"/>
                                          </p:stCondLst>
                                        </p:cTn>
                                        <p:tgtEl>
                                          <p:spTgt spid="16"/>
                                        </p:tgtEl>
                                        <p:attrNameLst>
                                          <p:attrName>style.visibility</p:attrName>
                                        </p:attrNameLst>
                                      </p:cBhvr>
                                      <p:to>
                                        <p:strVal val="visible"/>
                                      </p:to>
                                    </p:set>
                                    <p:animEffect transition="in" filter="fade">
                                      <p:cBhvr>
                                        <p:cTn id="172" dur="500"/>
                                        <p:tgtEl>
                                          <p:spTgt spid="16"/>
                                        </p:tgtEl>
                                      </p:cBhvr>
                                    </p:animEffect>
                                  </p:childTnLst>
                                </p:cTn>
                              </p:par>
                            </p:childTnLst>
                          </p:cTn>
                        </p:par>
                        <p:par>
                          <p:cTn id="173" fill="hold">
                            <p:stCondLst>
                              <p:cond delay="7500"/>
                            </p:stCondLst>
                            <p:childTnLst>
                              <p:par>
                                <p:cTn id="174" presetID="6" presetClass="emph" presetSubtype="0" fill="hold" nodeType="afterEffect">
                                  <p:stCondLst>
                                    <p:cond delay="0"/>
                                  </p:stCondLst>
                                  <p:childTnLst>
                                    <p:animScale>
                                      <p:cBhvr>
                                        <p:cTn id="175" dur="500" fill="hold"/>
                                        <p:tgtEl>
                                          <p:spTgt spid="16"/>
                                        </p:tgtEl>
                                      </p:cBhvr>
                                      <p:by x="400000" y="400000"/>
                                    </p:animScale>
                                  </p:childTnLst>
                                </p:cTn>
                              </p:par>
                              <p:par>
                                <p:cTn id="176" presetID="10" presetClass="exit" presetSubtype="0" fill="hold" nodeType="withEffect">
                                  <p:stCondLst>
                                    <p:cond delay="250"/>
                                  </p:stCondLst>
                                  <p:childTnLst>
                                    <p:animEffect transition="out" filter="fade">
                                      <p:cBhvr>
                                        <p:cTn id="177" dur="500"/>
                                        <p:tgtEl>
                                          <p:spTgt spid="16"/>
                                        </p:tgtEl>
                                      </p:cBhvr>
                                    </p:animEffect>
                                    <p:set>
                                      <p:cBhvr>
                                        <p:cTn id="178" dur="1" fill="hold">
                                          <p:stCondLst>
                                            <p:cond delay="499"/>
                                          </p:stCondLst>
                                        </p:cTn>
                                        <p:tgtEl>
                                          <p:spTgt spid="16"/>
                                        </p:tgtEl>
                                        <p:attrNameLst>
                                          <p:attrName>style.visibility</p:attrName>
                                        </p:attrNameLst>
                                      </p:cBhvr>
                                      <p:to>
                                        <p:strVal val="hidden"/>
                                      </p:to>
                                    </p:set>
                                  </p:childTnLst>
                                </p:cTn>
                              </p:par>
                            </p:childTnLst>
                          </p:cTn>
                        </p:par>
                        <p:par>
                          <p:cTn id="179" fill="hold">
                            <p:stCondLst>
                              <p:cond delay="8250"/>
                            </p:stCondLst>
                            <p:childTnLst>
                              <p:par>
                                <p:cTn id="180" presetID="53" presetClass="entr" presetSubtype="0" fill="hold" grpId="0" nodeType="afterEffect">
                                  <p:stCondLst>
                                    <p:cond delay="0"/>
                                  </p:stCondLst>
                                  <p:childTnLst>
                                    <p:set>
                                      <p:cBhvr>
                                        <p:cTn id="181" dur="1" fill="hold">
                                          <p:stCondLst>
                                            <p:cond delay="0"/>
                                          </p:stCondLst>
                                        </p:cTn>
                                        <p:tgtEl>
                                          <p:spTgt spid="44"/>
                                        </p:tgtEl>
                                        <p:attrNameLst>
                                          <p:attrName>style.visibility</p:attrName>
                                        </p:attrNameLst>
                                      </p:cBhvr>
                                      <p:to>
                                        <p:strVal val="visible"/>
                                      </p:to>
                                    </p:set>
                                    <p:anim calcmode="lin" valueType="num">
                                      <p:cBhvr>
                                        <p:cTn id="182" dur="300" fill="hold"/>
                                        <p:tgtEl>
                                          <p:spTgt spid="44"/>
                                        </p:tgtEl>
                                        <p:attrNameLst>
                                          <p:attrName>ppt_w</p:attrName>
                                        </p:attrNameLst>
                                      </p:cBhvr>
                                      <p:tavLst>
                                        <p:tav tm="0">
                                          <p:val>
                                            <p:fltVal val="0"/>
                                          </p:val>
                                        </p:tav>
                                        <p:tav tm="100000">
                                          <p:val>
                                            <p:strVal val="#ppt_w"/>
                                          </p:val>
                                        </p:tav>
                                      </p:tavLst>
                                    </p:anim>
                                    <p:anim calcmode="lin" valueType="num">
                                      <p:cBhvr>
                                        <p:cTn id="183" dur="300" fill="hold"/>
                                        <p:tgtEl>
                                          <p:spTgt spid="44"/>
                                        </p:tgtEl>
                                        <p:attrNameLst>
                                          <p:attrName>ppt_h</p:attrName>
                                        </p:attrNameLst>
                                      </p:cBhvr>
                                      <p:tavLst>
                                        <p:tav tm="0">
                                          <p:val>
                                            <p:fltVal val="0"/>
                                          </p:val>
                                        </p:tav>
                                        <p:tav tm="100000">
                                          <p:val>
                                            <p:strVal val="#ppt_h"/>
                                          </p:val>
                                        </p:tav>
                                      </p:tavLst>
                                    </p:anim>
                                    <p:animEffect transition="in" filter="fade">
                                      <p:cBhvr>
                                        <p:cTn id="184" dur="300"/>
                                        <p:tgtEl>
                                          <p:spTgt spid="44"/>
                                        </p:tgtEl>
                                      </p:cBhvr>
                                    </p:animEffect>
                                  </p:childTnLst>
                                </p:cTn>
                              </p:par>
                              <p:par>
                                <p:cTn id="185" presetID="53" presetClass="entr" presetSubtype="0" fill="hold" grpId="0" nodeType="with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300" fill="hold"/>
                                        <p:tgtEl>
                                          <p:spTgt spid="45"/>
                                        </p:tgtEl>
                                        <p:attrNameLst>
                                          <p:attrName>ppt_w</p:attrName>
                                        </p:attrNameLst>
                                      </p:cBhvr>
                                      <p:tavLst>
                                        <p:tav tm="0">
                                          <p:val>
                                            <p:fltVal val="0"/>
                                          </p:val>
                                        </p:tav>
                                        <p:tav tm="100000">
                                          <p:val>
                                            <p:strVal val="#ppt_w"/>
                                          </p:val>
                                        </p:tav>
                                      </p:tavLst>
                                    </p:anim>
                                    <p:anim calcmode="lin" valueType="num">
                                      <p:cBhvr>
                                        <p:cTn id="188" dur="300" fill="hold"/>
                                        <p:tgtEl>
                                          <p:spTgt spid="45"/>
                                        </p:tgtEl>
                                        <p:attrNameLst>
                                          <p:attrName>ppt_h</p:attrName>
                                        </p:attrNameLst>
                                      </p:cBhvr>
                                      <p:tavLst>
                                        <p:tav tm="0">
                                          <p:val>
                                            <p:fltVal val="0"/>
                                          </p:val>
                                        </p:tav>
                                        <p:tav tm="100000">
                                          <p:val>
                                            <p:strVal val="#ppt_h"/>
                                          </p:val>
                                        </p:tav>
                                      </p:tavLst>
                                    </p:anim>
                                    <p:animEffect transition="in" filter="fade">
                                      <p:cBhvr>
                                        <p:cTn id="189" dur="300"/>
                                        <p:tgtEl>
                                          <p:spTgt spid="45"/>
                                        </p:tgtEl>
                                      </p:cBhvr>
                                    </p:animEffect>
                                  </p:childTnLst>
                                </p:cTn>
                              </p:par>
                              <p:par>
                                <p:cTn id="190" presetID="10" presetClass="entr" presetSubtype="0" fill="hold" grpId="0" nodeType="withEffect">
                                  <p:stCondLst>
                                    <p:cond delay="300"/>
                                  </p:stCondLst>
                                  <p:childTnLst>
                                    <p:set>
                                      <p:cBhvr>
                                        <p:cTn id="191" dur="1" fill="hold">
                                          <p:stCondLst>
                                            <p:cond delay="0"/>
                                          </p:stCondLst>
                                        </p:cTn>
                                        <p:tgtEl>
                                          <p:spTgt spid="46"/>
                                        </p:tgtEl>
                                        <p:attrNameLst>
                                          <p:attrName>style.visibility</p:attrName>
                                        </p:attrNameLst>
                                      </p:cBhvr>
                                      <p:to>
                                        <p:strVal val="visible"/>
                                      </p:to>
                                    </p:set>
                                    <p:animEffect transition="in" filter="fade">
                                      <p:cBhvr>
                                        <p:cTn id="192" dur="100"/>
                                        <p:tgtEl>
                                          <p:spTgt spid="46"/>
                                        </p:tgtEl>
                                      </p:cBhvr>
                                    </p:animEffect>
                                  </p:childTnLst>
                                </p:cTn>
                              </p:par>
                              <p:par>
                                <p:cTn id="193" presetID="10" presetClass="entr" presetSubtype="0" fill="hold" grpId="0" nodeType="withEffect">
                                  <p:stCondLst>
                                    <p:cond delay="300"/>
                                  </p:stCondLst>
                                  <p:childTnLst>
                                    <p:set>
                                      <p:cBhvr>
                                        <p:cTn id="194" dur="1" fill="hold">
                                          <p:stCondLst>
                                            <p:cond delay="0"/>
                                          </p:stCondLst>
                                        </p:cTn>
                                        <p:tgtEl>
                                          <p:spTgt spid="47"/>
                                        </p:tgtEl>
                                        <p:attrNameLst>
                                          <p:attrName>style.visibility</p:attrName>
                                        </p:attrNameLst>
                                      </p:cBhvr>
                                      <p:to>
                                        <p:strVal val="visible"/>
                                      </p:to>
                                    </p:set>
                                    <p:animEffect transition="in" filter="fade">
                                      <p:cBhvr>
                                        <p:cTn id="195" dur="100"/>
                                        <p:tgtEl>
                                          <p:spTgt spid="47"/>
                                        </p:tgtEl>
                                      </p:cBhvr>
                                    </p:animEffect>
                                  </p:childTnLst>
                                </p:cTn>
                              </p:par>
                              <p:par>
                                <p:cTn id="196" presetID="10" presetClass="exit" presetSubtype="0" fill="hold" grpId="1" nodeType="withEffect">
                                  <p:stCondLst>
                                    <p:cond delay="400"/>
                                  </p:stCondLst>
                                  <p:childTnLst>
                                    <p:animEffect transition="out" filter="fade">
                                      <p:cBhvr>
                                        <p:cTn id="197" dur="300"/>
                                        <p:tgtEl>
                                          <p:spTgt spid="46"/>
                                        </p:tgtEl>
                                      </p:cBhvr>
                                    </p:animEffect>
                                    <p:set>
                                      <p:cBhvr>
                                        <p:cTn id="198" dur="1" fill="hold">
                                          <p:stCondLst>
                                            <p:cond delay="299"/>
                                          </p:stCondLst>
                                        </p:cTn>
                                        <p:tgtEl>
                                          <p:spTgt spid="46"/>
                                        </p:tgtEl>
                                        <p:attrNameLst>
                                          <p:attrName>style.visibility</p:attrName>
                                        </p:attrNameLst>
                                      </p:cBhvr>
                                      <p:to>
                                        <p:strVal val="hidden"/>
                                      </p:to>
                                    </p:set>
                                  </p:childTnLst>
                                </p:cTn>
                              </p:par>
                              <p:par>
                                <p:cTn id="199" presetID="10" presetClass="exit" presetSubtype="0" fill="hold" grpId="1" nodeType="withEffect">
                                  <p:stCondLst>
                                    <p:cond delay="400"/>
                                  </p:stCondLst>
                                  <p:childTnLst>
                                    <p:animEffect transition="out" filter="fade">
                                      <p:cBhvr>
                                        <p:cTn id="200" dur="300"/>
                                        <p:tgtEl>
                                          <p:spTgt spid="47"/>
                                        </p:tgtEl>
                                      </p:cBhvr>
                                    </p:animEffect>
                                    <p:set>
                                      <p:cBhvr>
                                        <p:cTn id="201" dur="1" fill="hold">
                                          <p:stCondLst>
                                            <p:cond delay="299"/>
                                          </p:stCondLst>
                                        </p:cTn>
                                        <p:tgtEl>
                                          <p:spTgt spid="47"/>
                                        </p:tgtEl>
                                        <p:attrNameLst>
                                          <p:attrName>style.visibility</p:attrName>
                                        </p:attrNameLst>
                                      </p:cBhvr>
                                      <p:to>
                                        <p:strVal val="hidden"/>
                                      </p:to>
                                    </p:set>
                                  </p:childTnLst>
                                </p:cTn>
                              </p:par>
                              <p:par>
                                <p:cTn id="202" presetID="35" presetClass="path" presetSubtype="0" accel="50000" decel="50000" fill="hold" grpId="1" nodeType="withEffect">
                                  <p:stCondLst>
                                    <p:cond delay="700"/>
                                  </p:stCondLst>
                                  <p:childTnLst>
                                    <p:animMotion origin="layout" path="M -1.38889E-6 -2.46248E-6 L -0.30538 -2.46248E-6 " pathEditMode="relative" rAng="0" ptsTypes="AA">
                                      <p:cBhvr>
                                        <p:cTn id="203" dur="200" fill="hold"/>
                                        <p:tgtEl>
                                          <p:spTgt spid="44"/>
                                        </p:tgtEl>
                                        <p:attrNameLst>
                                          <p:attrName>ppt_x,ppt_y</p:attrName>
                                        </p:attrNameLst>
                                      </p:cBhvr>
                                      <p:rCtr x="-15278" y="0"/>
                                    </p:animMotion>
                                  </p:childTnLst>
                                </p:cTn>
                              </p:par>
                              <p:par>
                                <p:cTn id="204" presetID="63" presetClass="path" presetSubtype="0" accel="50000" decel="50000" fill="hold" grpId="1" nodeType="withEffect">
                                  <p:stCondLst>
                                    <p:cond delay="700"/>
                                  </p:stCondLst>
                                  <p:childTnLst>
                                    <p:animMotion origin="layout" path="M -3.88889E-6 -2.46248E-6 L 0.30417 -2.46248E-6 " pathEditMode="relative" rAng="0" ptsTypes="AA">
                                      <p:cBhvr>
                                        <p:cTn id="205" dur="200" fill="hold"/>
                                        <p:tgtEl>
                                          <p:spTgt spid="45"/>
                                        </p:tgtEl>
                                        <p:attrNameLst>
                                          <p:attrName>ppt_x,ppt_y</p:attrName>
                                        </p:attrNameLst>
                                      </p:cBhvr>
                                      <p:rCtr x="15208" y="0"/>
                                    </p:animMotion>
                                  </p:childTnLst>
                                </p:cTn>
                              </p:par>
                              <p:par>
                                <p:cTn id="206" presetID="53" presetClass="exit" presetSubtype="0" fill="hold" grpId="2" nodeType="withEffect">
                                  <p:stCondLst>
                                    <p:cond delay="2300"/>
                                  </p:stCondLst>
                                  <p:childTnLst>
                                    <p:anim calcmode="lin" valueType="num">
                                      <p:cBhvr>
                                        <p:cTn id="207" dur="300"/>
                                        <p:tgtEl>
                                          <p:spTgt spid="44"/>
                                        </p:tgtEl>
                                        <p:attrNameLst>
                                          <p:attrName>ppt_w</p:attrName>
                                        </p:attrNameLst>
                                      </p:cBhvr>
                                      <p:tavLst>
                                        <p:tav tm="0">
                                          <p:val>
                                            <p:strVal val="ppt_w"/>
                                          </p:val>
                                        </p:tav>
                                        <p:tav tm="100000">
                                          <p:val>
                                            <p:fltVal val="0"/>
                                          </p:val>
                                        </p:tav>
                                      </p:tavLst>
                                    </p:anim>
                                    <p:anim calcmode="lin" valueType="num">
                                      <p:cBhvr>
                                        <p:cTn id="208" dur="300"/>
                                        <p:tgtEl>
                                          <p:spTgt spid="44"/>
                                        </p:tgtEl>
                                        <p:attrNameLst>
                                          <p:attrName>ppt_h</p:attrName>
                                        </p:attrNameLst>
                                      </p:cBhvr>
                                      <p:tavLst>
                                        <p:tav tm="0">
                                          <p:val>
                                            <p:strVal val="ppt_h"/>
                                          </p:val>
                                        </p:tav>
                                        <p:tav tm="100000">
                                          <p:val>
                                            <p:fltVal val="0"/>
                                          </p:val>
                                        </p:tav>
                                      </p:tavLst>
                                    </p:anim>
                                    <p:animEffect transition="out" filter="fade">
                                      <p:cBhvr>
                                        <p:cTn id="209" dur="300"/>
                                        <p:tgtEl>
                                          <p:spTgt spid="44"/>
                                        </p:tgtEl>
                                      </p:cBhvr>
                                    </p:animEffect>
                                    <p:set>
                                      <p:cBhvr>
                                        <p:cTn id="210" dur="1" fill="hold">
                                          <p:stCondLst>
                                            <p:cond delay="299"/>
                                          </p:stCondLst>
                                        </p:cTn>
                                        <p:tgtEl>
                                          <p:spTgt spid="44"/>
                                        </p:tgtEl>
                                        <p:attrNameLst>
                                          <p:attrName>style.visibility</p:attrName>
                                        </p:attrNameLst>
                                      </p:cBhvr>
                                      <p:to>
                                        <p:strVal val="hidden"/>
                                      </p:to>
                                    </p:set>
                                  </p:childTnLst>
                                </p:cTn>
                              </p:par>
                              <p:par>
                                <p:cTn id="211" presetID="53" presetClass="exit" presetSubtype="0" fill="hold" grpId="2" nodeType="withEffect">
                                  <p:stCondLst>
                                    <p:cond delay="2300"/>
                                  </p:stCondLst>
                                  <p:childTnLst>
                                    <p:anim calcmode="lin" valueType="num">
                                      <p:cBhvr>
                                        <p:cTn id="212" dur="300"/>
                                        <p:tgtEl>
                                          <p:spTgt spid="45"/>
                                        </p:tgtEl>
                                        <p:attrNameLst>
                                          <p:attrName>ppt_w</p:attrName>
                                        </p:attrNameLst>
                                      </p:cBhvr>
                                      <p:tavLst>
                                        <p:tav tm="0">
                                          <p:val>
                                            <p:strVal val="ppt_w"/>
                                          </p:val>
                                        </p:tav>
                                        <p:tav tm="100000">
                                          <p:val>
                                            <p:fltVal val="0"/>
                                          </p:val>
                                        </p:tav>
                                      </p:tavLst>
                                    </p:anim>
                                    <p:anim calcmode="lin" valueType="num">
                                      <p:cBhvr>
                                        <p:cTn id="213" dur="300"/>
                                        <p:tgtEl>
                                          <p:spTgt spid="45"/>
                                        </p:tgtEl>
                                        <p:attrNameLst>
                                          <p:attrName>ppt_h</p:attrName>
                                        </p:attrNameLst>
                                      </p:cBhvr>
                                      <p:tavLst>
                                        <p:tav tm="0">
                                          <p:val>
                                            <p:strVal val="ppt_h"/>
                                          </p:val>
                                        </p:tav>
                                        <p:tav tm="100000">
                                          <p:val>
                                            <p:fltVal val="0"/>
                                          </p:val>
                                        </p:tav>
                                      </p:tavLst>
                                    </p:anim>
                                    <p:animEffect transition="out" filter="fade">
                                      <p:cBhvr>
                                        <p:cTn id="214" dur="300"/>
                                        <p:tgtEl>
                                          <p:spTgt spid="45"/>
                                        </p:tgtEl>
                                      </p:cBhvr>
                                    </p:animEffect>
                                    <p:set>
                                      <p:cBhvr>
                                        <p:cTn id="215" dur="1" fill="hold">
                                          <p:stCondLst>
                                            <p:cond delay="299"/>
                                          </p:stCondLst>
                                        </p:cTn>
                                        <p:tgtEl>
                                          <p:spTgt spid="45"/>
                                        </p:tgtEl>
                                        <p:attrNameLst>
                                          <p:attrName>style.visibility</p:attrName>
                                        </p:attrNameLst>
                                      </p:cBhvr>
                                      <p:to>
                                        <p:strVal val="hidden"/>
                                      </p:to>
                                    </p:set>
                                  </p:childTnLst>
                                </p:cTn>
                              </p:par>
                              <p:par>
                                <p:cTn id="216" presetID="16" presetClass="entr" presetSubtype="21" fill="hold" grpId="0" nodeType="withEffect">
                                  <p:stCondLst>
                                    <p:cond delay="2300"/>
                                  </p:stCondLst>
                                  <p:iterate type="lt">
                                    <p:tmPct val="0"/>
                                  </p:iterate>
                                  <p:childTnLst>
                                    <p:set>
                                      <p:cBhvr>
                                        <p:cTn id="217" dur="1" fill="hold">
                                          <p:stCondLst>
                                            <p:cond delay="0"/>
                                          </p:stCondLst>
                                        </p:cTn>
                                        <p:tgtEl>
                                          <p:spTgt spid="48"/>
                                        </p:tgtEl>
                                        <p:attrNameLst>
                                          <p:attrName>style.visibility</p:attrName>
                                        </p:attrNameLst>
                                      </p:cBhvr>
                                      <p:to>
                                        <p:strVal val="visible"/>
                                      </p:to>
                                    </p:set>
                                    <p:animEffect transition="in" filter="barn(inVertical)">
                                      <p:cBhvr>
                                        <p:cTn id="218" dur="250"/>
                                        <p:tgtEl>
                                          <p:spTgt spid="48"/>
                                        </p:tgtEl>
                                      </p:cBhvr>
                                    </p:animEffect>
                                  </p:childTnLst>
                                </p:cTn>
                              </p:par>
                            </p:childTnLst>
                          </p:cTn>
                        </p:par>
                        <p:par>
                          <p:cTn id="219" fill="hold">
                            <p:stCondLst>
                              <p:cond delay="10850"/>
                            </p:stCondLst>
                            <p:childTnLst>
                              <p:par>
                                <p:cTn id="220" presetID="26" presetClass="emph" presetSubtype="0" repeatCount="2000" fill="hold" grpId="1" nodeType="afterEffect">
                                  <p:stCondLst>
                                    <p:cond delay="0"/>
                                  </p:stCondLst>
                                  <p:iterate type="lt">
                                    <p:tmPct val="0"/>
                                  </p:iterate>
                                  <p:childTnLst>
                                    <p:animEffect transition="out" filter="fade">
                                      <p:cBhvr>
                                        <p:cTn id="221" dur="250" tmFilter="0, 0; .2, .5; .8, .5; 1, 0"/>
                                        <p:tgtEl>
                                          <p:spTgt spid="48"/>
                                        </p:tgtEl>
                                      </p:cBhvr>
                                    </p:animEffect>
                                    <p:animScale>
                                      <p:cBhvr>
                                        <p:cTn id="222" dur="125" autoRev="1" fill="hold"/>
                                        <p:tgtEl>
                                          <p:spTgt spid="48"/>
                                        </p:tgtEl>
                                      </p:cBhvr>
                                      <p:by x="105000" y="105000"/>
                                    </p:animScale>
                                  </p:childTnLst>
                                </p:cTn>
                              </p:par>
                              <p:par>
                                <p:cTn id="223" presetID="10" presetClass="entr" presetSubtype="0" fill="hold" nodeType="withEffect">
                                  <p:stCondLst>
                                    <p:cond delay="0"/>
                                  </p:stCondLst>
                                  <p:childTnLst>
                                    <p:set>
                                      <p:cBhvr>
                                        <p:cTn id="224" dur="1" fill="hold">
                                          <p:stCondLst>
                                            <p:cond delay="0"/>
                                          </p:stCondLst>
                                        </p:cTn>
                                        <p:tgtEl>
                                          <p:spTgt spid="59"/>
                                        </p:tgtEl>
                                        <p:attrNameLst>
                                          <p:attrName>style.visibility</p:attrName>
                                        </p:attrNameLst>
                                      </p:cBhvr>
                                      <p:to>
                                        <p:strVal val="visible"/>
                                      </p:to>
                                    </p:set>
                                    <p:animEffect transition="in" filter="fade">
                                      <p:cBhvr>
                                        <p:cTn id="225" dur="500"/>
                                        <p:tgtEl>
                                          <p:spTgt spid="59"/>
                                        </p:tgtEl>
                                      </p:cBhvr>
                                    </p:animEffect>
                                  </p:childTnLst>
                                </p:cTn>
                              </p:par>
                              <p:par>
                                <p:cTn id="226" presetID="63" presetClass="path" presetSubtype="0" fill="hold" nodeType="withEffect">
                                  <p:stCondLst>
                                    <p:cond delay="0"/>
                                  </p:stCondLst>
                                  <p:childTnLst>
                                    <p:animMotion origin="layout" path="M -1.38889E-6 2.96296E-6 L 0.62813 2.96296E-6 " pathEditMode="relative" rAng="0" ptsTypes="AA">
                                      <p:cBhvr>
                                        <p:cTn id="227" dur="3000" fill="hold"/>
                                        <p:tgtEl>
                                          <p:spTgt spid="59"/>
                                        </p:tgtEl>
                                        <p:attrNameLst>
                                          <p:attrName>ppt_x</p:attrName>
                                          <p:attrName>ppt_y</p:attrName>
                                        </p:attrNameLst>
                                      </p:cBhvr>
                                      <p:rCtr x="31406" y="0"/>
                                    </p:animMotion>
                                  </p:childTnLst>
                                </p:cTn>
                              </p:par>
                              <p:par>
                                <p:cTn id="228" presetID="10" presetClass="exit" presetSubtype="0" fill="hold" nodeType="withEffect">
                                  <p:stCondLst>
                                    <p:cond delay="2500"/>
                                  </p:stCondLst>
                                  <p:childTnLst>
                                    <p:animEffect transition="out" filter="fade">
                                      <p:cBhvr>
                                        <p:cTn id="229" dur="500"/>
                                        <p:tgtEl>
                                          <p:spTgt spid="59"/>
                                        </p:tgtEl>
                                      </p:cBhvr>
                                    </p:animEffect>
                                    <p:set>
                                      <p:cBhvr>
                                        <p:cTn id="230" dur="1" fill="hold">
                                          <p:stCondLst>
                                            <p:cond delay="499"/>
                                          </p:stCondLst>
                                        </p:cTn>
                                        <p:tgtEl>
                                          <p:spTgt spid="59"/>
                                        </p:tgtEl>
                                        <p:attrNameLst>
                                          <p:attrName>style.visibility</p:attrName>
                                        </p:attrNameLst>
                                      </p:cBhvr>
                                      <p:to>
                                        <p:strVal val="hidden"/>
                                      </p:to>
                                    </p:set>
                                  </p:childTnLst>
                                </p:cTn>
                              </p:par>
                              <p:par>
                                <p:cTn id="231" presetID="10" presetClass="entr" presetSubtype="0" fill="hold" nodeType="withEffect">
                                  <p:stCondLst>
                                    <p:cond delay="0"/>
                                  </p:stCondLst>
                                  <p:childTnLst>
                                    <p:set>
                                      <p:cBhvr>
                                        <p:cTn id="232" dur="1" fill="hold">
                                          <p:stCondLst>
                                            <p:cond delay="0"/>
                                          </p:stCondLst>
                                        </p:cTn>
                                        <p:tgtEl>
                                          <p:spTgt spid="60"/>
                                        </p:tgtEl>
                                        <p:attrNameLst>
                                          <p:attrName>style.visibility</p:attrName>
                                        </p:attrNameLst>
                                      </p:cBhvr>
                                      <p:to>
                                        <p:strVal val="visible"/>
                                      </p:to>
                                    </p:set>
                                    <p:animEffect transition="in" filter="fade">
                                      <p:cBhvr>
                                        <p:cTn id="233" dur="500"/>
                                        <p:tgtEl>
                                          <p:spTgt spid="60"/>
                                        </p:tgtEl>
                                      </p:cBhvr>
                                    </p:animEffect>
                                  </p:childTnLst>
                                </p:cTn>
                              </p:par>
                              <p:par>
                                <p:cTn id="234" presetID="63" presetClass="path" presetSubtype="0" fill="hold" nodeType="withEffect">
                                  <p:stCondLst>
                                    <p:cond delay="0"/>
                                  </p:stCondLst>
                                  <p:childTnLst>
                                    <p:animMotion origin="layout" path="M -1.38889E-6 2.96296E-6 L 0.62813 2.96296E-6 " pathEditMode="relative" rAng="0" ptsTypes="AA">
                                      <p:cBhvr>
                                        <p:cTn id="235" dur="3000" fill="hold"/>
                                        <p:tgtEl>
                                          <p:spTgt spid="60"/>
                                        </p:tgtEl>
                                        <p:attrNameLst>
                                          <p:attrName>ppt_x</p:attrName>
                                          <p:attrName>ppt_y</p:attrName>
                                        </p:attrNameLst>
                                      </p:cBhvr>
                                      <p:rCtr x="31406" y="0"/>
                                    </p:animMotion>
                                  </p:childTnLst>
                                </p:cTn>
                              </p:par>
                              <p:par>
                                <p:cTn id="236" presetID="10" presetClass="exit" presetSubtype="0" fill="hold" nodeType="withEffect">
                                  <p:stCondLst>
                                    <p:cond delay="2500"/>
                                  </p:stCondLst>
                                  <p:childTnLst>
                                    <p:animEffect transition="out" filter="fade">
                                      <p:cBhvr>
                                        <p:cTn id="237" dur="500"/>
                                        <p:tgtEl>
                                          <p:spTgt spid="60"/>
                                        </p:tgtEl>
                                      </p:cBhvr>
                                    </p:animEffect>
                                    <p:set>
                                      <p:cBhvr>
                                        <p:cTn id="238" dur="1" fill="hold">
                                          <p:stCondLst>
                                            <p:cond delay="499"/>
                                          </p:stCondLst>
                                        </p:cTn>
                                        <p:tgtEl>
                                          <p:spTgt spid="60"/>
                                        </p:tgtEl>
                                        <p:attrNameLst>
                                          <p:attrName>style.visibility</p:attrName>
                                        </p:attrNameLst>
                                      </p:cBhvr>
                                      <p:to>
                                        <p:strVal val="hidden"/>
                                      </p:to>
                                    </p:set>
                                  </p:childTnLst>
                                </p:cTn>
                              </p:par>
                              <p:par>
                                <p:cTn id="239" presetID="10" presetClass="entr" presetSubtype="0" fill="hold" nodeType="withEffect">
                                  <p:stCondLst>
                                    <p:cond delay="0"/>
                                  </p:stCondLst>
                                  <p:childTnLst>
                                    <p:set>
                                      <p:cBhvr>
                                        <p:cTn id="240" dur="1" fill="hold">
                                          <p:stCondLst>
                                            <p:cond delay="0"/>
                                          </p:stCondLst>
                                        </p:cTn>
                                        <p:tgtEl>
                                          <p:spTgt spid="61"/>
                                        </p:tgtEl>
                                        <p:attrNameLst>
                                          <p:attrName>style.visibility</p:attrName>
                                        </p:attrNameLst>
                                      </p:cBhvr>
                                      <p:to>
                                        <p:strVal val="visible"/>
                                      </p:to>
                                    </p:set>
                                    <p:animEffect transition="in" filter="fade">
                                      <p:cBhvr>
                                        <p:cTn id="241" dur="500"/>
                                        <p:tgtEl>
                                          <p:spTgt spid="61"/>
                                        </p:tgtEl>
                                      </p:cBhvr>
                                    </p:animEffect>
                                  </p:childTnLst>
                                </p:cTn>
                              </p:par>
                              <p:par>
                                <p:cTn id="242" presetID="63" presetClass="path" presetSubtype="0" fill="hold" nodeType="withEffect">
                                  <p:stCondLst>
                                    <p:cond delay="0"/>
                                  </p:stCondLst>
                                  <p:childTnLst>
                                    <p:animMotion origin="layout" path="M -1.38889E-6 2.96296E-6 L 0.62813 2.96296E-6 " pathEditMode="relative" rAng="0" ptsTypes="AA">
                                      <p:cBhvr>
                                        <p:cTn id="243" dur="3000" fill="hold"/>
                                        <p:tgtEl>
                                          <p:spTgt spid="61"/>
                                        </p:tgtEl>
                                        <p:attrNameLst>
                                          <p:attrName>ppt_x</p:attrName>
                                          <p:attrName>ppt_y</p:attrName>
                                        </p:attrNameLst>
                                      </p:cBhvr>
                                      <p:rCtr x="31406" y="0"/>
                                    </p:animMotion>
                                  </p:childTnLst>
                                </p:cTn>
                              </p:par>
                              <p:par>
                                <p:cTn id="244" presetID="10" presetClass="exit" presetSubtype="0" fill="hold" nodeType="withEffect">
                                  <p:stCondLst>
                                    <p:cond delay="2500"/>
                                  </p:stCondLst>
                                  <p:childTnLst>
                                    <p:animEffect transition="out" filter="fade">
                                      <p:cBhvr>
                                        <p:cTn id="245" dur="500"/>
                                        <p:tgtEl>
                                          <p:spTgt spid="61"/>
                                        </p:tgtEl>
                                      </p:cBhvr>
                                    </p:animEffect>
                                    <p:set>
                                      <p:cBhvr>
                                        <p:cTn id="246" dur="1" fill="hold">
                                          <p:stCondLst>
                                            <p:cond delay="499"/>
                                          </p:stCondLst>
                                        </p:cTn>
                                        <p:tgtEl>
                                          <p:spTgt spid="61"/>
                                        </p:tgtEl>
                                        <p:attrNameLst>
                                          <p:attrName>style.visibility</p:attrName>
                                        </p:attrNameLst>
                                      </p:cBhvr>
                                      <p:to>
                                        <p:strVal val="hidden"/>
                                      </p:to>
                                    </p:set>
                                  </p:childTnLst>
                                </p:cTn>
                              </p:par>
                              <p:par>
                                <p:cTn id="247" presetID="10" presetClass="entr" presetSubtype="0" fill="hold" nodeType="withEffect">
                                  <p:stCondLst>
                                    <p:cond delay="2500"/>
                                  </p:stCondLst>
                                  <p:childTnLst>
                                    <p:set>
                                      <p:cBhvr>
                                        <p:cTn id="248" dur="1" fill="hold">
                                          <p:stCondLst>
                                            <p:cond delay="0"/>
                                          </p:stCondLst>
                                        </p:cTn>
                                        <p:tgtEl>
                                          <p:spTgt spid="43"/>
                                        </p:tgtEl>
                                        <p:attrNameLst>
                                          <p:attrName>style.visibility</p:attrName>
                                        </p:attrNameLst>
                                      </p:cBhvr>
                                      <p:to>
                                        <p:strVal val="visible"/>
                                      </p:to>
                                    </p:set>
                                    <p:animEffect transition="in" filter="fade">
                                      <p:cBhvr>
                                        <p:cTn id="249" dur="500"/>
                                        <p:tgtEl>
                                          <p:spTgt spid="43"/>
                                        </p:tgtEl>
                                      </p:cBhvr>
                                    </p:animEffect>
                                  </p:childTnLst>
                                </p:cTn>
                              </p:par>
                              <p:par>
                                <p:cTn id="250" presetID="63" presetClass="path" presetSubtype="0" fill="hold" nodeType="withEffect">
                                  <p:stCondLst>
                                    <p:cond delay="2500"/>
                                  </p:stCondLst>
                                  <p:childTnLst>
                                    <p:animMotion origin="layout" path="M -4.44444E-6 -4.44444E-6 L -0.75451 -4.44444E-6 " pathEditMode="relative" rAng="0" ptsTypes="AA">
                                      <p:cBhvr>
                                        <p:cTn id="251" dur="3000" fill="hold"/>
                                        <p:tgtEl>
                                          <p:spTgt spid="43"/>
                                        </p:tgtEl>
                                        <p:attrNameLst>
                                          <p:attrName>ppt_x</p:attrName>
                                          <p:attrName>ppt_y</p:attrName>
                                        </p:attrNameLst>
                                      </p:cBhvr>
                                      <p:rCtr x="-37726" y="0"/>
                                    </p:animMotion>
                                  </p:childTnLst>
                                </p:cTn>
                              </p:par>
                              <p:par>
                                <p:cTn id="252" presetID="10" presetClass="exit" presetSubtype="0" fill="hold" nodeType="withEffect">
                                  <p:stCondLst>
                                    <p:cond delay="5000"/>
                                  </p:stCondLst>
                                  <p:childTnLst>
                                    <p:animEffect transition="out" filter="fade">
                                      <p:cBhvr>
                                        <p:cTn id="253" dur="500"/>
                                        <p:tgtEl>
                                          <p:spTgt spid="43"/>
                                        </p:tgtEl>
                                      </p:cBhvr>
                                    </p:animEffect>
                                    <p:set>
                                      <p:cBhvr>
                                        <p:cTn id="254" dur="1" fill="hold">
                                          <p:stCondLst>
                                            <p:cond delay="499"/>
                                          </p:stCondLst>
                                        </p:cTn>
                                        <p:tgtEl>
                                          <p:spTgt spid="43"/>
                                        </p:tgtEl>
                                        <p:attrNameLst>
                                          <p:attrName>style.visibility</p:attrName>
                                        </p:attrNameLst>
                                      </p:cBhvr>
                                      <p:to>
                                        <p:strVal val="hidden"/>
                                      </p:to>
                                    </p:set>
                                  </p:childTnLst>
                                </p:cTn>
                              </p:par>
                              <p:par>
                                <p:cTn id="255" presetID="42" presetClass="entr" presetSubtype="0" fill="hold" grpId="0" nodeType="withEffect">
                                  <p:stCondLst>
                                    <p:cond delay="250"/>
                                  </p:stCondLst>
                                  <p:childTnLst>
                                    <p:set>
                                      <p:cBhvr>
                                        <p:cTn id="256" dur="1" fill="hold">
                                          <p:stCondLst>
                                            <p:cond delay="0"/>
                                          </p:stCondLst>
                                        </p:cTn>
                                        <p:tgtEl>
                                          <p:spTgt spid="2"/>
                                        </p:tgtEl>
                                        <p:attrNameLst>
                                          <p:attrName>style.visibility</p:attrName>
                                        </p:attrNameLst>
                                      </p:cBhvr>
                                      <p:to>
                                        <p:strVal val="visible"/>
                                      </p:to>
                                    </p:set>
                                    <p:animEffect transition="in" filter="fade">
                                      <p:cBhvr>
                                        <p:cTn id="257" dur="1000"/>
                                        <p:tgtEl>
                                          <p:spTgt spid="2"/>
                                        </p:tgtEl>
                                      </p:cBhvr>
                                    </p:animEffect>
                                    <p:anim calcmode="lin" valueType="num">
                                      <p:cBhvr>
                                        <p:cTn id="258" dur="1000" fill="hold"/>
                                        <p:tgtEl>
                                          <p:spTgt spid="2"/>
                                        </p:tgtEl>
                                        <p:attrNameLst>
                                          <p:attrName>ppt_x</p:attrName>
                                        </p:attrNameLst>
                                      </p:cBhvr>
                                      <p:tavLst>
                                        <p:tav tm="0">
                                          <p:val>
                                            <p:strVal val="#ppt_x"/>
                                          </p:val>
                                        </p:tav>
                                        <p:tav tm="100000">
                                          <p:val>
                                            <p:strVal val="#ppt_x"/>
                                          </p:val>
                                        </p:tav>
                                      </p:tavLst>
                                    </p:anim>
                                    <p:anim calcmode="lin" valueType="num">
                                      <p:cBhvr>
                                        <p:cTn id="2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4" grpId="0" animBg="1"/>
      <p:bldP spid="44" grpId="1" animBg="1"/>
      <p:bldP spid="44" grpId="2" animBg="1"/>
      <p:bldP spid="45" grpId="0" animBg="1"/>
      <p:bldP spid="45" grpId="1" animBg="1"/>
      <p:bldP spid="45" grpId="2" animBg="1"/>
      <p:bldP spid="46" grpId="0" animBg="1"/>
      <p:bldP spid="46" grpId="1" animBg="1"/>
      <p:bldP spid="47" grpId="0" animBg="1"/>
      <p:bldP spid="47" grpId="1" animBg="1"/>
      <p:bldP spid="48" grpId="0"/>
      <p:bldP spid="48" grpId="1"/>
      <p:bldP spid="2" grpId="0"/>
      <p:bldP spid="40" grpId="0" animBg="1"/>
      <p:bldP spid="40" grpId="1" animBg="1"/>
      <p:bldP spid="41" grpId="0" animBg="1"/>
      <p:bldP spid="41" grpId="1" animBg="1"/>
      <p:bldP spid="42" grpId="0" animBg="1"/>
      <p:bldP spid="4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503" y="3156945"/>
            <a:ext cx="656794" cy="571054"/>
          </a:xfrm>
          <a:prstGeom prst="rect">
            <a:avLst/>
          </a:prstGeom>
          <a:noFill/>
        </p:spPr>
        <p:txBody>
          <a:bodyPr wrap="square" rtlCol="0">
            <a:spAutoFit/>
          </a:bodyPr>
          <a:lstStyle/>
          <a:p>
            <a:pPr algn="just"/>
            <a:r>
              <a:rPr lang="zh-CN" altLang="en-US" sz="3111" b="1" kern="1100" spc="122" dirty="0">
                <a:solidFill>
                  <a:schemeClr val="bg1"/>
                </a:solidFill>
                <a:latin typeface="微软雅黑" pitchFamily="34" charset="-122"/>
                <a:ea typeface="微软雅黑" pitchFamily="34" charset="-122"/>
              </a:rPr>
              <a:t>两</a:t>
            </a:r>
          </a:p>
        </p:txBody>
      </p:sp>
      <p:sp>
        <p:nvSpPr>
          <p:cNvPr id="3" name="TextBox 2"/>
          <p:cNvSpPr txBox="1"/>
          <p:nvPr/>
        </p:nvSpPr>
        <p:spPr>
          <a:xfrm>
            <a:off x="7239165" y="3152848"/>
            <a:ext cx="587950" cy="571054"/>
          </a:xfrm>
          <a:prstGeom prst="rect">
            <a:avLst/>
          </a:prstGeom>
          <a:noFill/>
        </p:spPr>
        <p:txBody>
          <a:bodyPr wrap="square" rtlCol="0">
            <a:spAutoFit/>
          </a:bodyPr>
          <a:lstStyle/>
          <a:p>
            <a:pPr algn="just"/>
            <a:r>
              <a:rPr lang="zh-CN" altLang="en-US" sz="3111" b="1" kern="1100" spc="122" dirty="0">
                <a:solidFill>
                  <a:schemeClr val="bg1"/>
                </a:solidFill>
                <a:latin typeface="微软雅黑" pitchFamily="34" charset="-122"/>
                <a:ea typeface="微软雅黑" pitchFamily="34" charset="-122"/>
              </a:rPr>
              <a:t>个</a:t>
            </a:r>
          </a:p>
        </p:txBody>
      </p:sp>
      <p:sp>
        <p:nvSpPr>
          <p:cNvPr id="4" name="TextBox 3"/>
          <p:cNvSpPr txBox="1"/>
          <p:nvPr/>
        </p:nvSpPr>
        <p:spPr>
          <a:xfrm>
            <a:off x="7649631" y="3153737"/>
            <a:ext cx="656794" cy="571054"/>
          </a:xfrm>
          <a:prstGeom prst="rect">
            <a:avLst/>
          </a:prstGeom>
          <a:noFill/>
        </p:spPr>
        <p:txBody>
          <a:bodyPr wrap="square" rtlCol="0">
            <a:spAutoFit/>
          </a:bodyPr>
          <a:lstStyle/>
          <a:p>
            <a:pPr algn="just"/>
            <a:r>
              <a:rPr lang="zh-CN" altLang="en-US" sz="3111" b="1" kern="1100" spc="122" dirty="0">
                <a:solidFill>
                  <a:schemeClr val="bg1"/>
                </a:solidFill>
                <a:latin typeface="微软雅黑" pitchFamily="34" charset="-122"/>
                <a:ea typeface="微软雅黑" pitchFamily="34" charset="-122"/>
              </a:rPr>
              <a:t>百</a:t>
            </a:r>
          </a:p>
        </p:txBody>
      </p:sp>
      <p:sp>
        <p:nvSpPr>
          <p:cNvPr id="5" name="TextBox 4"/>
          <p:cNvSpPr txBox="1"/>
          <p:nvPr/>
        </p:nvSpPr>
        <p:spPr>
          <a:xfrm>
            <a:off x="8068193" y="3156945"/>
            <a:ext cx="656794" cy="571054"/>
          </a:xfrm>
          <a:prstGeom prst="rect">
            <a:avLst/>
          </a:prstGeom>
          <a:noFill/>
        </p:spPr>
        <p:txBody>
          <a:bodyPr wrap="square" rtlCol="0">
            <a:spAutoFit/>
          </a:bodyPr>
          <a:lstStyle/>
          <a:p>
            <a:pPr algn="just"/>
            <a:r>
              <a:rPr lang="zh-CN" altLang="en-US" sz="3111" b="1" kern="1100" spc="122" dirty="0">
                <a:solidFill>
                  <a:schemeClr val="bg1"/>
                </a:solidFill>
                <a:latin typeface="微软雅黑" pitchFamily="34" charset="-122"/>
                <a:ea typeface="微软雅黑" pitchFamily="34" charset="-122"/>
              </a:rPr>
              <a:t>年</a:t>
            </a:r>
          </a:p>
        </p:txBody>
      </p:sp>
      <p:sp>
        <p:nvSpPr>
          <p:cNvPr id="7" name="矩形 6"/>
          <p:cNvSpPr/>
          <p:nvPr/>
        </p:nvSpPr>
        <p:spPr bwMode="auto">
          <a:xfrm>
            <a:off x="664394" y="57155"/>
            <a:ext cx="309272" cy="5600692"/>
          </a:xfrm>
          <a:prstGeom prst="rect">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9" name="五边形 8"/>
          <p:cNvSpPr/>
          <p:nvPr/>
        </p:nvSpPr>
        <p:spPr bwMode="auto">
          <a:xfrm>
            <a:off x="1150061" y="57155"/>
            <a:ext cx="6453633" cy="867123"/>
          </a:xfrm>
          <a:prstGeom prst="homePlate">
            <a:avLst>
              <a:gd name="adj" fmla="val 0"/>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11" name="TextBox 10"/>
          <p:cNvSpPr txBox="1"/>
          <p:nvPr/>
        </p:nvSpPr>
        <p:spPr>
          <a:xfrm>
            <a:off x="1375838" y="319728"/>
            <a:ext cx="5849050" cy="365934"/>
          </a:xfrm>
          <a:prstGeom prst="rect">
            <a:avLst/>
          </a:prstGeom>
          <a:noFill/>
        </p:spPr>
        <p:txBody>
          <a:bodyPr wrap="square" rtlCol="0">
            <a:spAutoFit/>
          </a:bodyPr>
          <a:lstStyle/>
          <a:p>
            <a:pPr algn="just"/>
            <a:r>
              <a:rPr lang="zh-CN" altLang="en-US" sz="1778" dirty="0">
                <a:solidFill>
                  <a:schemeClr val="bg1"/>
                </a:solidFill>
                <a:latin typeface="微软雅黑" pitchFamily="34" charset="-122"/>
                <a:ea typeface="微软雅黑" pitchFamily="34" charset="-122"/>
              </a:rPr>
              <a:t>第一个是到中国共产党成立</a:t>
            </a:r>
            <a:r>
              <a:rPr lang="en-US" altLang="zh-CN" sz="1778" dirty="0">
                <a:solidFill>
                  <a:schemeClr val="bg1"/>
                </a:solidFill>
                <a:latin typeface="微软雅黑" pitchFamily="34" charset="-122"/>
                <a:ea typeface="微软雅黑" pitchFamily="34" charset="-122"/>
              </a:rPr>
              <a:t>100</a:t>
            </a:r>
            <a:r>
              <a:rPr lang="zh-CN" altLang="en-US" sz="1778" dirty="0">
                <a:solidFill>
                  <a:schemeClr val="bg1"/>
                </a:solidFill>
                <a:latin typeface="微软雅黑" pitchFamily="34" charset="-122"/>
                <a:ea typeface="微软雅黑" pitchFamily="34" charset="-122"/>
              </a:rPr>
              <a:t>年时全面建成小康社会。</a:t>
            </a:r>
          </a:p>
        </p:txBody>
      </p:sp>
      <p:sp>
        <p:nvSpPr>
          <p:cNvPr id="12" name="五边形 11"/>
          <p:cNvSpPr/>
          <p:nvPr/>
        </p:nvSpPr>
        <p:spPr bwMode="auto">
          <a:xfrm>
            <a:off x="1150061" y="1116192"/>
            <a:ext cx="6453633" cy="867123"/>
          </a:xfrm>
          <a:prstGeom prst="homePlate">
            <a:avLst>
              <a:gd name="adj" fmla="val 0"/>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13" name="TextBox 12"/>
          <p:cNvSpPr txBox="1"/>
          <p:nvPr/>
        </p:nvSpPr>
        <p:spPr>
          <a:xfrm>
            <a:off x="1375838" y="1237654"/>
            <a:ext cx="5849050" cy="639534"/>
          </a:xfrm>
          <a:prstGeom prst="rect">
            <a:avLst/>
          </a:prstGeom>
          <a:noFill/>
        </p:spPr>
        <p:txBody>
          <a:bodyPr wrap="square" rtlCol="0">
            <a:spAutoFit/>
          </a:bodyPr>
          <a:lstStyle/>
          <a:p>
            <a:pPr algn="just"/>
            <a:r>
              <a:rPr lang="zh-CN" altLang="en-US" sz="1778" dirty="0">
                <a:solidFill>
                  <a:schemeClr val="bg1"/>
                </a:solidFill>
                <a:latin typeface="微软雅黑" pitchFamily="34" charset="-122"/>
                <a:ea typeface="微软雅黑" pitchFamily="34" charset="-122"/>
              </a:rPr>
              <a:t>第二个是到新中国成立</a:t>
            </a:r>
            <a:r>
              <a:rPr lang="en-US" altLang="zh-CN" sz="1778" dirty="0">
                <a:solidFill>
                  <a:schemeClr val="bg1"/>
                </a:solidFill>
                <a:latin typeface="微软雅黑" pitchFamily="34" charset="-122"/>
                <a:ea typeface="微软雅黑" pitchFamily="34" charset="-122"/>
              </a:rPr>
              <a:t>100</a:t>
            </a:r>
            <a:r>
              <a:rPr lang="zh-CN" altLang="en-US" sz="1778" dirty="0">
                <a:solidFill>
                  <a:schemeClr val="bg1"/>
                </a:solidFill>
                <a:latin typeface="微软雅黑" pitchFamily="34" charset="-122"/>
                <a:ea typeface="微软雅黑" pitchFamily="34" charset="-122"/>
              </a:rPr>
              <a:t>年时建成富强民主文明和谐的社会主义现代化国家。</a:t>
            </a:r>
          </a:p>
        </p:txBody>
      </p:sp>
      <p:sp>
        <p:nvSpPr>
          <p:cNvPr id="15" name="五边形 14"/>
          <p:cNvSpPr/>
          <p:nvPr/>
        </p:nvSpPr>
        <p:spPr bwMode="auto">
          <a:xfrm>
            <a:off x="7704667" y="46461"/>
            <a:ext cx="2060222" cy="1924713"/>
          </a:xfrm>
          <a:prstGeom prst="homePlate">
            <a:avLst>
              <a:gd name="adj" fmla="val 0"/>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l="-3000" t="1000" r="-4000" b="-2000"/>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17" name="五边形 16"/>
          <p:cNvSpPr/>
          <p:nvPr/>
        </p:nvSpPr>
        <p:spPr bwMode="auto">
          <a:xfrm>
            <a:off x="664393" y="235433"/>
            <a:ext cx="721162" cy="523372"/>
          </a:xfrm>
          <a:prstGeom prst="homePlate">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r>
              <a:rPr lang="en-US" altLang="zh-CN" sz="2000" dirty="0">
                <a:solidFill>
                  <a:srgbClr val="FF0000"/>
                </a:solidFill>
                <a:latin typeface="Arial" pitchFamily="34" charset="0"/>
              </a:rPr>
              <a:t>1</a:t>
            </a:r>
            <a:endParaRPr lang="zh-CN" altLang="en-US" sz="2000" dirty="0">
              <a:solidFill>
                <a:srgbClr val="FF0000"/>
              </a:solidFill>
              <a:latin typeface="Arial" pitchFamily="34" charset="0"/>
            </a:endParaRPr>
          </a:p>
        </p:txBody>
      </p:sp>
      <p:sp>
        <p:nvSpPr>
          <p:cNvPr id="18" name="五边形 17"/>
          <p:cNvSpPr/>
          <p:nvPr/>
        </p:nvSpPr>
        <p:spPr bwMode="auto">
          <a:xfrm>
            <a:off x="664393" y="1266677"/>
            <a:ext cx="721162" cy="523372"/>
          </a:xfrm>
          <a:prstGeom prst="homePlate">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r>
              <a:rPr lang="en-US" altLang="zh-CN" sz="2000" dirty="0">
                <a:solidFill>
                  <a:srgbClr val="FF0000"/>
                </a:solidFill>
                <a:latin typeface="Arial" pitchFamily="34" charset="0"/>
              </a:rPr>
              <a:t>2</a:t>
            </a:r>
            <a:endParaRPr lang="zh-CN" altLang="en-US" sz="2000" dirty="0">
              <a:solidFill>
                <a:srgbClr val="FF0000"/>
              </a:solidFill>
              <a:latin typeface="Arial" pitchFamily="34" charset="0"/>
            </a:endParaRPr>
          </a:p>
        </p:txBody>
      </p:sp>
      <p:sp>
        <p:nvSpPr>
          <p:cNvPr id="19" name="五边形 18"/>
          <p:cNvSpPr/>
          <p:nvPr/>
        </p:nvSpPr>
        <p:spPr bwMode="auto">
          <a:xfrm>
            <a:off x="1150061" y="2146697"/>
            <a:ext cx="6453633" cy="3504803"/>
          </a:xfrm>
          <a:prstGeom prst="homePlate">
            <a:avLst>
              <a:gd name="adj" fmla="val 0"/>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0" name="TextBox 19"/>
          <p:cNvSpPr txBox="1"/>
          <p:nvPr/>
        </p:nvSpPr>
        <p:spPr>
          <a:xfrm>
            <a:off x="1333060" y="2277431"/>
            <a:ext cx="6174646" cy="3213572"/>
          </a:xfrm>
          <a:prstGeom prst="rect">
            <a:avLst/>
          </a:prstGeom>
          <a:noFill/>
        </p:spPr>
        <p:txBody>
          <a:bodyPr wrap="square" rtlCol="0">
            <a:spAutoFit/>
          </a:bodyPr>
          <a:lstStyle/>
          <a:p>
            <a:pPr algn="just">
              <a:lnSpc>
                <a:spcPct val="125000"/>
              </a:lnSpc>
            </a:pPr>
            <a:r>
              <a:rPr lang="zh-CN" altLang="en-US" sz="1556" dirty="0">
                <a:solidFill>
                  <a:schemeClr val="bg1"/>
                </a:solidFill>
                <a:latin typeface="微软雅黑" pitchFamily="34" charset="-122"/>
                <a:ea typeface="微软雅黑" pitchFamily="34" charset="-122"/>
              </a:rPr>
              <a:t>两个百年的奋斗目标，具体勾勒出了中国特色社会主义的宏伟蓝图，成为实现中国梦的里程碑式的标志。可以说，提出中国梦进一步强化了近代以来中华民族从传统向现代转型的自觉意识，表明了我们党对近代以来中国革命、建设道路所蕴含的价值方向的坚守，同时进一步强化了改革开放以来我国一直恪守的发展道路和奋斗目标，即建设中国特色社会主义、到</a:t>
            </a:r>
            <a:r>
              <a:rPr lang="en-US" altLang="zh-CN" sz="1556" dirty="0">
                <a:solidFill>
                  <a:schemeClr val="bg1"/>
                </a:solidFill>
                <a:latin typeface="微软雅黑" pitchFamily="34" charset="-122"/>
                <a:ea typeface="微软雅黑" pitchFamily="34" charset="-122"/>
              </a:rPr>
              <a:t>21</a:t>
            </a:r>
            <a:r>
              <a:rPr lang="zh-CN" altLang="en-US" sz="1556" dirty="0">
                <a:solidFill>
                  <a:schemeClr val="bg1"/>
                </a:solidFill>
                <a:latin typeface="微软雅黑" pitchFamily="34" charset="-122"/>
                <a:ea typeface="微软雅黑" pitchFamily="34" charset="-122"/>
              </a:rPr>
              <a:t>世纪中叶基本实现社会主义现代化。这是对历史和现实的深刻把握，是对中国社会发展规律的自觉尊重，是对中国社会发展方向的庄重申明。</a:t>
            </a:r>
            <a:r>
              <a:rPr lang="zh-CN" altLang="en-US" sz="1778" b="1" dirty="0">
                <a:solidFill>
                  <a:srgbClr val="FFFF00"/>
                </a:solidFill>
                <a:latin typeface="微软雅黑" pitchFamily="34" charset="-122"/>
                <a:ea typeface="微软雅黑" pitchFamily="34" charset="-122"/>
              </a:rPr>
              <a:t>中国梦，寄托着中华民族永不褪色的集体记忆和昂扬向上的意志情怀，昭示着中华民族崇高的目标理想和美好的未来。 </a:t>
            </a:r>
          </a:p>
        </p:txBody>
      </p:sp>
      <p:pic>
        <p:nvPicPr>
          <p:cNvPr id="9218" name="Picture 2" descr="http://img1.jike.com/get?name=T1aJKwBydC1RCvBVdK"/>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704667" y="2146697"/>
            <a:ext cx="2060222" cy="350480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46810"/>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5.55556E-7 2.22222E-6 L -0.67639 2.22222E-6 " pathEditMode="relative" rAng="0" ptsTypes="AA">
                                      <p:cBhvr>
                                        <p:cTn id="6" dur="1250" fill="hold"/>
                                        <p:tgtEl>
                                          <p:spTgt spid="2"/>
                                        </p:tgtEl>
                                        <p:attrNameLst>
                                          <p:attrName>ppt_x</p:attrName>
                                          <p:attrName>ppt_y</p:attrName>
                                        </p:attrNameLst>
                                      </p:cBhvr>
                                      <p:rCtr x="-33819" y="0"/>
                                    </p:animMotion>
                                  </p:childTnLst>
                                </p:cTn>
                              </p:par>
                              <p:par>
                                <p:cTn id="7" presetID="35" presetClass="path" presetSubtype="0" accel="50000" decel="50000" fill="hold" grpId="0" nodeType="withEffect">
                                  <p:stCondLst>
                                    <p:cond delay="250"/>
                                  </p:stCondLst>
                                  <p:childTnLst>
                                    <p:animMotion origin="layout" path="M 5.55556E-7 -2.22222E-6 L -0.71389 -2.22222E-6 " pathEditMode="relative" rAng="0" ptsTypes="AA">
                                      <p:cBhvr>
                                        <p:cTn id="8" dur="1250" fill="hold"/>
                                        <p:tgtEl>
                                          <p:spTgt spid="3"/>
                                        </p:tgtEl>
                                        <p:attrNameLst>
                                          <p:attrName>ppt_x</p:attrName>
                                          <p:attrName>ppt_y</p:attrName>
                                        </p:attrNameLst>
                                      </p:cBhvr>
                                      <p:rCtr x="-35694" y="0"/>
                                    </p:animMotion>
                                  </p:childTnLst>
                                </p:cTn>
                              </p:par>
                              <p:par>
                                <p:cTn id="9" presetID="35" presetClass="path" presetSubtype="0" accel="50000" decel="50000" fill="hold" grpId="0" nodeType="withEffect">
                                  <p:stCondLst>
                                    <p:cond delay="500"/>
                                  </p:stCondLst>
                                  <p:childTnLst>
                                    <p:animMotion origin="layout" path="M -3.05556E-6 0 L -0.75781 0 " pathEditMode="relative" rAng="0" ptsTypes="AA">
                                      <p:cBhvr>
                                        <p:cTn id="10" dur="1250" fill="hold"/>
                                        <p:tgtEl>
                                          <p:spTgt spid="4"/>
                                        </p:tgtEl>
                                        <p:attrNameLst>
                                          <p:attrName>ppt_x</p:attrName>
                                          <p:attrName>ppt_y</p:attrName>
                                        </p:attrNameLst>
                                      </p:cBhvr>
                                      <p:rCtr x="-37899" y="0"/>
                                    </p:animMotion>
                                  </p:childTnLst>
                                </p:cTn>
                              </p:par>
                              <p:par>
                                <p:cTn id="11" presetID="35" presetClass="path" presetSubtype="0" accel="50000" decel="50000" fill="hold" grpId="0" nodeType="withEffect">
                                  <p:stCondLst>
                                    <p:cond delay="750"/>
                                  </p:stCondLst>
                                  <p:childTnLst>
                                    <p:animMotion origin="layout" path="M 1.11111E-6 2.22222E-6 L -0.79896 2.22222E-6 " pathEditMode="relative" rAng="0" ptsTypes="AA">
                                      <p:cBhvr>
                                        <p:cTn id="12" dur="1250" fill="hold"/>
                                        <p:tgtEl>
                                          <p:spTgt spid="5"/>
                                        </p:tgtEl>
                                        <p:attrNameLst>
                                          <p:attrName>ppt_x</p:attrName>
                                          <p:attrName>ppt_y</p:attrName>
                                        </p:attrNameLst>
                                      </p:cBhvr>
                                      <p:rCtr x="-39948" y="0"/>
                                    </p:animMotion>
                                  </p:childTnLst>
                                </p:cTn>
                              </p:par>
                            </p:childTnLst>
                          </p:cTn>
                        </p:par>
                        <p:par>
                          <p:cTn id="13" fill="hold">
                            <p:stCondLst>
                              <p:cond delay="2000"/>
                            </p:stCondLst>
                            <p:childTnLst>
                              <p:par>
                                <p:cTn id="14" presetID="64" presetClass="path" presetSubtype="0" accel="50000" decel="50000" fill="hold" grpId="1" nodeType="afterEffect">
                                  <p:stCondLst>
                                    <p:cond delay="0"/>
                                  </p:stCondLst>
                                  <p:childTnLst>
                                    <p:animMotion origin="layout" path="M -0.67638 2.22222E-6 L -0.67638 -0.25 " pathEditMode="relative" rAng="0" ptsTypes="AA">
                                      <p:cBhvr>
                                        <p:cTn id="15" dur="250" fill="hold"/>
                                        <p:tgtEl>
                                          <p:spTgt spid="2"/>
                                        </p:tgtEl>
                                        <p:attrNameLst>
                                          <p:attrName>ppt_x</p:attrName>
                                          <p:attrName>ppt_y</p:attrName>
                                        </p:attrNameLst>
                                      </p:cBhvr>
                                      <p:rCtr x="0" y="-12500"/>
                                    </p:animMotion>
                                  </p:childTnLst>
                                </p:cTn>
                              </p:par>
                              <p:par>
                                <p:cTn id="16" presetID="64" presetClass="path" presetSubtype="0" accel="50000" decel="50000" fill="hold" grpId="1" nodeType="withEffect">
                                  <p:stCondLst>
                                    <p:cond delay="250"/>
                                  </p:stCondLst>
                                  <p:childTnLst>
                                    <p:animMotion origin="layout" path="M -0.71389 0.00056 L -0.71389 -0.16611 " pathEditMode="relative" rAng="0" ptsTypes="AA">
                                      <p:cBhvr>
                                        <p:cTn id="17" dur="250" fill="hold"/>
                                        <p:tgtEl>
                                          <p:spTgt spid="3"/>
                                        </p:tgtEl>
                                        <p:attrNameLst>
                                          <p:attrName>ppt_x</p:attrName>
                                          <p:attrName>ppt_y</p:attrName>
                                        </p:attrNameLst>
                                      </p:cBhvr>
                                      <p:rCtr x="0" y="-8333"/>
                                    </p:animMotion>
                                  </p:childTnLst>
                                </p:cTn>
                              </p:par>
                              <p:par>
                                <p:cTn id="18" presetID="64" presetClass="path" presetSubtype="0" accel="50000" decel="50000" fill="hold" grpId="1" nodeType="withEffect">
                                  <p:stCondLst>
                                    <p:cond delay="500"/>
                                  </p:stCondLst>
                                  <p:childTnLst>
                                    <p:animMotion origin="layout" path="M -0.75781 0.00028 L -0.75781 -0.08079 " pathEditMode="relative" rAng="0" ptsTypes="AA">
                                      <p:cBhvr>
                                        <p:cTn id="19" dur="250" fill="hold"/>
                                        <p:tgtEl>
                                          <p:spTgt spid="4"/>
                                        </p:tgtEl>
                                        <p:attrNameLst>
                                          <p:attrName>ppt_x</p:attrName>
                                          <p:attrName>ppt_y</p:attrName>
                                        </p:attrNameLst>
                                      </p:cBhvr>
                                      <p:rCtr x="0" y="-4053"/>
                                    </p:animMotion>
                                  </p:childTnLst>
                                </p:cTn>
                              </p:par>
                            </p:childTnLst>
                          </p:cTn>
                        </p:par>
                        <p:par>
                          <p:cTn id="20" fill="hold">
                            <p:stCondLst>
                              <p:cond delay="275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3250"/>
                            </p:stCondLst>
                            <p:childTnLst>
                              <p:par>
                                <p:cTn id="25" presetID="1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right)">
                                      <p:cBhvr>
                                        <p:cTn id="28" dur="500"/>
                                        <p:tgtEl>
                                          <p:spTgt spid="17"/>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750"/>
                                        <p:tgtEl>
                                          <p:spTgt spid="11"/>
                                        </p:tgtEl>
                                      </p:cBhvr>
                                    </p:animEffect>
                                    <p:anim calcmode="lin" valueType="num">
                                      <p:cBhvr>
                                        <p:cTn id="44" dur="750" fill="hold"/>
                                        <p:tgtEl>
                                          <p:spTgt spid="11"/>
                                        </p:tgtEl>
                                        <p:attrNameLst>
                                          <p:attrName>ppt_x</p:attrName>
                                        </p:attrNameLst>
                                      </p:cBhvr>
                                      <p:tavLst>
                                        <p:tav tm="0">
                                          <p:val>
                                            <p:strVal val="#ppt_x"/>
                                          </p:val>
                                        </p:tav>
                                        <p:tav tm="100000">
                                          <p:val>
                                            <p:strVal val="#ppt_x"/>
                                          </p:val>
                                        </p:tav>
                                      </p:tavLst>
                                    </p:anim>
                                    <p:anim calcmode="lin" valueType="num">
                                      <p:cBhvr>
                                        <p:cTn id="45" dur="75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750"/>
                                        <p:tgtEl>
                                          <p:spTgt spid="13"/>
                                        </p:tgtEl>
                                      </p:cBhvr>
                                    </p:animEffect>
                                    <p:anim calcmode="lin" valueType="num">
                                      <p:cBhvr>
                                        <p:cTn id="49" dur="750" fill="hold"/>
                                        <p:tgtEl>
                                          <p:spTgt spid="13"/>
                                        </p:tgtEl>
                                        <p:attrNameLst>
                                          <p:attrName>ppt_x</p:attrName>
                                        </p:attrNameLst>
                                      </p:cBhvr>
                                      <p:tavLst>
                                        <p:tav tm="0">
                                          <p:val>
                                            <p:strVal val="#ppt_x"/>
                                          </p:val>
                                        </p:tav>
                                        <p:tav tm="100000">
                                          <p:val>
                                            <p:strVal val="#ppt_x"/>
                                          </p:val>
                                        </p:tav>
                                      </p:tavLst>
                                    </p:anim>
                                    <p:anim calcmode="lin" valueType="num">
                                      <p:cBhvr>
                                        <p:cTn id="50" dur="750" fill="hold"/>
                                        <p:tgtEl>
                                          <p:spTgt spid="13"/>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2" presetClass="entr" presetSubtype="2"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5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42" presetClass="entr" presetSubtype="0" fill="hold" grpId="0" nodeType="withEffect">
                                  <p:stCondLst>
                                    <p:cond delay="25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750"/>
                                        <p:tgtEl>
                                          <p:spTgt spid="20"/>
                                        </p:tgtEl>
                                      </p:cBhvr>
                                    </p:animEffect>
                                    <p:anim calcmode="lin" valueType="num">
                                      <p:cBhvr>
                                        <p:cTn id="62" dur="750" fill="hold"/>
                                        <p:tgtEl>
                                          <p:spTgt spid="20"/>
                                        </p:tgtEl>
                                        <p:attrNameLst>
                                          <p:attrName>ppt_x</p:attrName>
                                        </p:attrNameLst>
                                      </p:cBhvr>
                                      <p:tavLst>
                                        <p:tav tm="0">
                                          <p:val>
                                            <p:strVal val="#ppt_x"/>
                                          </p:val>
                                        </p:tav>
                                        <p:tav tm="100000">
                                          <p:val>
                                            <p:strVal val="#ppt_x"/>
                                          </p:val>
                                        </p:tav>
                                      </p:tavLst>
                                    </p:anim>
                                    <p:anim calcmode="lin" valueType="num">
                                      <p:cBhvr>
                                        <p:cTn id="63" dur="7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nodeType="afterEffect">
                                  <p:stCondLst>
                                    <p:cond delay="0"/>
                                  </p:stCondLst>
                                  <p:childTnLst>
                                    <p:set>
                                      <p:cBhvr>
                                        <p:cTn id="66" dur="1" fill="hold">
                                          <p:stCondLst>
                                            <p:cond delay="0"/>
                                          </p:stCondLst>
                                        </p:cTn>
                                        <p:tgtEl>
                                          <p:spTgt spid="9218"/>
                                        </p:tgtEl>
                                        <p:attrNameLst>
                                          <p:attrName>style.visibility</p:attrName>
                                        </p:attrNameLst>
                                      </p:cBhvr>
                                      <p:to>
                                        <p:strVal val="visible"/>
                                      </p:to>
                                    </p:set>
                                    <p:animEffect transition="in" filter="fade">
                                      <p:cBhvr>
                                        <p:cTn id="67" dur="1000"/>
                                        <p:tgtEl>
                                          <p:spTgt spid="9218"/>
                                        </p:tgtEl>
                                      </p:cBhvr>
                                    </p:animEffect>
                                    <p:anim calcmode="lin" valueType="num">
                                      <p:cBhvr>
                                        <p:cTn id="68" dur="1000" fill="hold"/>
                                        <p:tgtEl>
                                          <p:spTgt spid="9218"/>
                                        </p:tgtEl>
                                        <p:attrNameLst>
                                          <p:attrName>ppt_x</p:attrName>
                                        </p:attrNameLst>
                                      </p:cBhvr>
                                      <p:tavLst>
                                        <p:tav tm="0">
                                          <p:val>
                                            <p:strVal val="#ppt_x"/>
                                          </p:val>
                                        </p:tav>
                                        <p:tav tm="100000">
                                          <p:val>
                                            <p:strVal val="#ppt_x"/>
                                          </p:val>
                                        </p:tav>
                                      </p:tavLst>
                                    </p:anim>
                                    <p:anim calcmode="lin" valueType="num">
                                      <p:cBhvr>
                                        <p:cTn id="6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7" grpId="0" animBg="1"/>
      <p:bldP spid="9" grpId="0" animBg="1"/>
      <p:bldP spid="11" grpId="0"/>
      <p:bldP spid="12" grpId="0" animBg="1"/>
      <p:bldP spid="13" grpId="0"/>
      <p:bldP spid="15" grpId="0" animBg="1"/>
      <p:bldP spid="17" grpId="0" animBg="1"/>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2" descr="C:\Users\PC\Desktop\ppt\3\未标题-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PECLOGO-eff-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2881" y="2264483"/>
            <a:ext cx="927806" cy="621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PECLOGO-eff-0-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71687" y="2236261"/>
            <a:ext cx="859013" cy="584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PECLOGO-eff-0-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4729" y="1257302"/>
            <a:ext cx="2637014" cy="1849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PECLOGO-eff-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03339" y="2883607"/>
            <a:ext cx="458611" cy="307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PECLOGO-eff-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48631" y="2276830"/>
            <a:ext cx="351013" cy="23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PECLOGO-eff-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28159" y="2929469"/>
            <a:ext cx="226582" cy="151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PECLOGO-eff-0-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2423" y="2045761"/>
            <a:ext cx="859014" cy="584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PECLOGO-eff-5-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48533" y="2372080"/>
            <a:ext cx="1292931" cy="1210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PECLOGO-eff-5-2"/>
          <p:cNvPicPr>
            <a:picLocks noChangeAspect="1" noChangeArrowheads="1"/>
          </p:cNvPicPr>
          <p:nvPr/>
        </p:nvPicPr>
        <p:blipFill>
          <a:blip r:embed="rId12" cstate="email">
            <a:extLst>
              <a:ext uri="{BEBA8EAE-BF5A-486C-A8C5-ECC9F3942E4B}">
                <a14:imgProps xmlns:a14="http://schemas.microsoft.com/office/drawing/2010/main">
                  <a14:imgLayer r:embed="rId13">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794506" y="2141865"/>
            <a:ext cx="1605139" cy="151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PECLOGO-eff-5-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44673" y="2093310"/>
            <a:ext cx="977194" cy="87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PECLOGO-eff-0-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44284" y="2781302"/>
            <a:ext cx="456848" cy="30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PPECLOGO-eff-0-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442353" y="1899358"/>
            <a:ext cx="456847" cy="305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PECLOGO-eff2-1-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391965" y="2200983"/>
            <a:ext cx="1485194" cy="1111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558826" y="2339751"/>
            <a:ext cx="382764" cy="28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PPECLOGO-eff2-1-4"/>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048755" y="2571400"/>
            <a:ext cx="615598" cy="699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PPECLOGO-eff2-1-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678464" y="2280357"/>
            <a:ext cx="315736" cy="235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PPECLOGO-eff2-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121200" y="2656067"/>
            <a:ext cx="246944" cy="1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21" cstate="email">
            <a:extLst>
              <a:ext uri="{28A0092B-C50C-407E-A947-70E740481C1C}">
                <a14:useLocalDpi xmlns:a14="http://schemas.microsoft.com/office/drawing/2010/main"/>
              </a:ext>
            </a:extLst>
          </a:blip>
          <a:stretch>
            <a:fillRect/>
          </a:stretch>
        </p:blipFill>
        <p:spPr bwMode="auto">
          <a:xfrm>
            <a:off x="1497535" y="927523"/>
            <a:ext cx="2988290" cy="2000000"/>
          </a:xfrm>
          <a:prstGeom prst="rect">
            <a:avLst/>
          </a:prstGeom>
          <a:noFill/>
          <a:extLst>
            <a:ext uri="{909E8E84-426E-40DD-AFC4-6F175D3DCCD1}">
              <a14:hiddenFill xmlns:a14="http://schemas.microsoft.com/office/drawing/2010/main">
                <a:solidFill>
                  <a:srgbClr val="FFFFFF"/>
                </a:solidFill>
              </a14:hiddenFill>
            </a:ext>
          </a:extLst>
        </p:spPr>
      </p:pic>
      <p:sp>
        <p:nvSpPr>
          <p:cNvPr id="20" name="타원 3"/>
          <p:cNvSpPr/>
          <p:nvPr/>
        </p:nvSpPr>
        <p:spPr>
          <a:xfrm>
            <a:off x="1843859"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a:ea typeface="맑은 고딕"/>
            </a:endParaRPr>
          </a:p>
        </p:txBody>
      </p:sp>
      <p:pic>
        <p:nvPicPr>
          <p:cNvPr id="21" name="Picture 8" descr="C:\Users\PC\Desktop\部队ppt\7.png"/>
          <p:cNvPicPr>
            <a:picLocks noChangeAspect="1" noChangeArrowheads="1"/>
          </p:cNvPicPr>
          <p:nvPr/>
        </p:nvPicPr>
        <p:blipFill>
          <a:blip r:embed="rId22" cstate="email">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828827" y="935526"/>
            <a:ext cx="3225746" cy="11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663578" y="2700351"/>
            <a:ext cx="3940502" cy="502766"/>
          </a:xfrm>
          <a:prstGeom prst="rect">
            <a:avLst/>
          </a:prstGeom>
          <a:noFill/>
        </p:spPr>
        <p:txBody>
          <a:bodyPr wrap="none" rtlCol="0">
            <a:spAutoFit/>
          </a:bodyPr>
          <a:lstStyle/>
          <a:p>
            <a:r>
              <a:rPr lang="zh-CN" altLang="en-US" sz="2667" dirty="0">
                <a:solidFill>
                  <a:srgbClr val="FFC000"/>
                </a:solidFill>
                <a:latin typeface="华康俪金黑W8(P)" panose="020B0800000000000000" pitchFamily="34" charset="-122"/>
                <a:ea typeface="华康俪金黑W8(P)" panose="020B0800000000000000" pitchFamily="34" charset="-122"/>
              </a:rPr>
              <a:t>实现中国梦的基础及意义</a:t>
            </a:r>
          </a:p>
        </p:txBody>
      </p:sp>
      <p:sp>
        <p:nvSpPr>
          <p:cNvPr id="24" name="TextBox 23"/>
          <p:cNvSpPr txBox="1"/>
          <p:nvPr/>
        </p:nvSpPr>
        <p:spPr>
          <a:xfrm>
            <a:off x="2055828" y="3225380"/>
            <a:ext cx="6559000" cy="954300"/>
          </a:xfrm>
          <a:prstGeom prst="rect">
            <a:avLst/>
          </a:prstGeom>
          <a:noFill/>
        </p:spPr>
        <p:txBody>
          <a:bodyPr wrap="square" rtlCol="0">
            <a:spAutoFit/>
          </a:bodyPr>
          <a:lstStyle/>
          <a:p>
            <a:pPr>
              <a:lnSpc>
                <a:spcPct val="120000"/>
              </a:lnSpc>
            </a:pPr>
            <a:r>
              <a:rPr lang="zh-CN" altLang="en-US" sz="1556" kern="0" dirty="0">
                <a:solidFill>
                  <a:srgbClr val="FFC000"/>
                </a:solidFill>
                <a:latin typeface="微软雅黑" pitchFamily="34" charset="-122"/>
                <a:ea typeface="微软雅黑" pitchFamily="34" charset="-122"/>
              </a:rPr>
              <a:t>中国梦不只是简单的大国崛起，而是以中华民族兼济天下的博大情怀和与世界其他民族包容共生的民族文化心理为基础，表达的是中华民族要对人类有所贡献的雄心壮志。</a:t>
            </a:r>
          </a:p>
        </p:txBody>
      </p:sp>
      <p:sp>
        <p:nvSpPr>
          <p:cNvPr id="26" name="矩形 25"/>
          <p:cNvSpPr/>
          <p:nvPr/>
        </p:nvSpPr>
        <p:spPr bwMode="auto">
          <a:xfrm>
            <a:off x="2164915" y="3231953"/>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smtClean="0">
              <a:solidFill>
                <a:srgbClr val="000000"/>
              </a:solidFill>
              <a:latin typeface="Arial" pitchFamily="34" charset="0"/>
            </a:endParaRPr>
          </a:p>
        </p:txBody>
      </p:sp>
      <p:sp>
        <p:nvSpPr>
          <p:cNvPr id="33" name="矩形 32"/>
          <p:cNvSpPr/>
          <p:nvPr/>
        </p:nvSpPr>
        <p:spPr bwMode="auto">
          <a:xfrm>
            <a:off x="2164915" y="4186436"/>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smtClean="0">
              <a:solidFill>
                <a:srgbClr val="000000"/>
              </a:solidFill>
              <a:latin typeface="Arial" pitchFamily="34" charset="0"/>
            </a:endParaRPr>
          </a:p>
        </p:txBody>
      </p:sp>
      <p:sp>
        <p:nvSpPr>
          <p:cNvPr id="25" name="TextBox 24"/>
          <p:cNvSpPr txBox="1"/>
          <p:nvPr/>
        </p:nvSpPr>
        <p:spPr>
          <a:xfrm>
            <a:off x="3562972" y="2808639"/>
            <a:ext cx="1107996" cy="369332"/>
          </a:xfrm>
          <a:prstGeom prst="rect">
            <a:avLst/>
          </a:prstGeom>
          <a:noFill/>
        </p:spPr>
        <p:txBody>
          <a:bodyPr wrap="none" rtlCol="0">
            <a:spAutoFit/>
          </a:bodyPr>
          <a:lstStyle>
            <a:defPPr>
              <a:defRPr lang="zh-CN"/>
            </a:defPPr>
            <a:lvl1pPr lvl="0">
              <a:defRPr kern="0">
                <a:solidFill>
                  <a:srgbClr val="FFC000"/>
                </a:solidFill>
                <a:latin typeface="微软雅黑" pitchFamily="34" charset="-122"/>
                <a:ea typeface="微软雅黑" pitchFamily="34" charset="-122"/>
              </a:defRPr>
            </a:lvl1pPr>
          </a:lstStyle>
          <a:p>
            <a:r>
              <a:rPr lang="zh-CN" altLang="en-US" b="1" dirty="0" smtClean="0"/>
              <a:t>第三部分</a:t>
            </a:r>
            <a:endParaRPr lang="zh-CN" altLang="en-US" b="1" dirty="0"/>
          </a:p>
        </p:txBody>
      </p:sp>
    </p:spTree>
    <p:extLst>
      <p:ext uri="{BB962C8B-B14F-4D97-AF65-F5344CB8AC3E}">
        <p14:creationId xmlns:p14="http://schemas.microsoft.com/office/powerpoint/2010/main" val="2533113955"/>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1"/>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3"/>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8"/>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5"/>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7"/>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2"/>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2"/>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13"/>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0"/>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9"/>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4"/>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
                                        <p:tgtEl>
                                          <p:spTgt spid="1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
                                        <p:tgtEl>
                                          <p:spTgt spid="15"/>
                                        </p:tgtEl>
                                      </p:cBhvr>
                                    </p:animEffect>
                                  </p:childTnLst>
                                </p:cTn>
                              </p:par>
                              <p:par>
                                <p:cTn id="107" presetID="10" presetClass="entr" presetSubtype="0" fill="hold" nodeType="withEffect">
                                  <p:stCondLst>
                                    <p:cond delay="2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
                                        <p:tgtEl>
                                          <p:spTgt spid="17"/>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
                                        <p:tgtEl>
                                          <p:spTgt spid="18"/>
                                        </p:tgtEl>
                                      </p:cBhvr>
                                    </p:animEffect>
                                  </p:childTnLst>
                                </p:cTn>
                              </p:par>
                              <p:par>
                                <p:cTn id="116" presetID="53" presetClass="exit" presetSubtype="0" fill="hold" nodeType="withEffect">
                                  <p:stCondLst>
                                    <p:cond delay="10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animEffect transition="out" filter="fade">
                                      <p:cBhvr>
                                        <p:cTn id="119" dur="1000"/>
                                        <p:tgtEl>
                                          <p:spTgt spid="14"/>
                                        </p:tgtEl>
                                      </p:cBhvr>
                                    </p:animEffect>
                                    <p:set>
                                      <p:cBhvr>
                                        <p:cTn id="120" dur="1" fill="hold">
                                          <p:stCondLst>
                                            <p:cond delay="999"/>
                                          </p:stCondLst>
                                        </p:cTn>
                                        <p:tgtEl>
                                          <p:spTgt spid="14"/>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15"/>
                                        </p:tgtEl>
                                        <p:attrNameLst>
                                          <p:attrName>ppt_w</p:attrName>
                                        </p:attrNameLst>
                                      </p:cBhvr>
                                      <p:tavLst>
                                        <p:tav tm="0">
                                          <p:val>
                                            <p:strVal val="ppt_w"/>
                                          </p:val>
                                        </p:tav>
                                        <p:tav tm="100000">
                                          <p:val>
                                            <p:fltVal val="0"/>
                                          </p:val>
                                        </p:tav>
                                      </p:tavLst>
                                    </p:anim>
                                    <p:anim calcmode="lin" valueType="num">
                                      <p:cBhvr>
                                        <p:cTn id="123" dur="500"/>
                                        <p:tgtEl>
                                          <p:spTgt spid="15"/>
                                        </p:tgtEl>
                                        <p:attrNameLst>
                                          <p:attrName>ppt_h</p:attrName>
                                        </p:attrNameLst>
                                      </p:cBhvr>
                                      <p:tavLst>
                                        <p:tav tm="0">
                                          <p:val>
                                            <p:strVal val="ppt_h"/>
                                          </p:val>
                                        </p:tav>
                                        <p:tav tm="100000">
                                          <p:val>
                                            <p:fltVal val="0"/>
                                          </p:val>
                                        </p:tav>
                                      </p:tavLst>
                                    </p:anim>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17"/>
                                        </p:tgtEl>
                                        <p:attrNameLst>
                                          <p:attrName>ppt_w</p:attrName>
                                        </p:attrNameLst>
                                      </p:cBhvr>
                                      <p:tavLst>
                                        <p:tav tm="0">
                                          <p:val>
                                            <p:strVal val="ppt_w"/>
                                          </p:val>
                                        </p:tav>
                                        <p:tav tm="100000">
                                          <p:val>
                                            <p:fltVal val="0"/>
                                          </p:val>
                                        </p:tav>
                                      </p:tavLst>
                                    </p:anim>
                                    <p:anim calcmode="lin" valueType="num">
                                      <p:cBhvr>
                                        <p:cTn id="133" dur="500"/>
                                        <p:tgtEl>
                                          <p:spTgt spid="17"/>
                                        </p:tgtEl>
                                        <p:attrNameLst>
                                          <p:attrName>ppt_h</p:attrName>
                                        </p:attrNameLst>
                                      </p:cBhvr>
                                      <p:tavLst>
                                        <p:tav tm="0">
                                          <p:val>
                                            <p:strVal val="ppt_h"/>
                                          </p:val>
                                        </p:tav>
                                        <p:tav tm="100000">
                                          <p:val>
                                            <p:fltVal val="0"/>
                                          </p:val>
                                        </p:tav>
                                      </p:tavLst>
                                    </p:anim>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18"/>
                                        </p:tgtEl>
                                        <p:attrNameLst>
                                          <p:attrName>ppt_w</p:attrName>
                                        </p:attrNameLst>
                                      </p:cBhvr>
                                      <p:tavLst>
                                        <p:tav tm="0">
                                          <p:val>
                                            <p:strVal val="ppt_w"/>
                                          </p:val>
                                        </p:tav>
                                        <p:tav tm="100000">
                                          <p:val>
                                            <p:fltVal val="0"/>
                                          </p:val>
                                        </p:tav>
                                      </p:tavLst>
                                    </p:anim>
                                    <p:anim calcmode="lin" valueType="num">
                                      <p:cBhvr>
                                        <p:cTn id="138" dur="500"/>
                                        <p:tgtEl>
                                          <p:spTgt spid="18"/>
                                        </p:tgtEl>
                                        <p:attrNameLst>
                                          <p:attrName>ppt_h</p:attrName>
                                        </p:attrNameLst>
                                      </p:cBhvr>
                                      <p:tavLst>
                                        <p:tav tm="0">
                                          <p:val>
                                            <p:strVal val="ppt_h"/>
                                          </p:val>
                                        </p:tav>
                                        <p:tav tm="100000">
                                          <p:val>
                                            <p:fltVal val="0"/>
                                          </p:val>
                                        </p:tav>
                                      </p:tavLst>
                                    </p:anim>
                                    <p:animEffect transition="out" filter="fade">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childTnLst>
                          </p:cTn>
                        </p:par>
                        <p:par>
                          <p:cTn id="141" fill="hold">
                            <p:stCondLst>
                              <p:cond delay="3000"/>
                            </p:stCondLst>
                            <p:childTnLst>
                              <p:par>
                                <p:cTn id="142" presetID="47"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1250"/>
                                        <p:tgtEl>
                                          <p:spTgt spid="19"/>
                                        </p:tgtEl>
                                      </p:cBhvr>
                                    </p:animEffect>
                                    <p:anim calcmode="lin" valueType="num">
                                      <p:cBhvr>
                                        <p:cTn id="145" dur="1250" fill="hold"/>
                                        <p:tgtEl>
                                          <p:spTgt spid="19"/>
                                        </p:tgtEl>
                                        <p:attrNameLst>
                                          <p:attrName>ppt_x</p:attrName>
                                        </p:attrNameLst>
                                      </p:cBhvr>
                                      <p:tavLst>
                                        <p:tav tm="0">
                                          <p:val>
                                            <p:strVal val="#ppt_x"/>
                                          </p:val>
                                        </p:tav>
                                        <p:tav tm="100000">
                                          <p:val>
                                            <p:strVal val="#ppt_x"/>
                                          </p:val>
                                        </p:tav>
                                      </p:tavLst>
                                    </p:anim>
                                    <p:anim calcmode="lin" valueType="num">
                                      <p:cBhvr>
                                        <p:cTn id="146" dur="1250" fill="hold"/>
                                        <p:tgtEl>
                                          <p:spTgt spid="19"/>
                                        </p:tgtEl>
                                        <p:attrNameLst>
                                          <p:attrName>ppt_y</p:attrName>
                                        </p:attrNameLst>
                                      </p:cBhvr>
                                      <p:tavLst>
                                        <p:tav tm="0">
                                          <p:val>
                                            <p:strVal val="#ppt_y-.1"/>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250" fill="hold"/>
                                        <p:tgtEl>
                                          <p:spTgt spid="20"/>
                                        </p:tgtEl>
                                        <p:attrNameLst>
                                          <p:attrName>ppt_w</p:attrName>
                                        </p:attrNameLst>
                                      </p:cBhvr>
                                      <p:tavLst>
                                        <p:tav tm="0">
                                          <p:val>
                                            <p:fltVal val="0"/>
                                          </p:val>
                                        </p:tav>
                                        <p:tav tm="100000">
                                          <p:val>
                                            <p:strVal val="#ppt_w"/>
                                          </p:val>
                                        </p:tav>
                                      </p:tavLst>
                                    </p:anim>
                                    <p:anim calcmode="lin" valueType="num">
                                      <p:cBhvr>
                                        <p:cTn id="150" dur="1250" fill="hold"/>
                                        <p:tgtEl>
                                          <p:spTgt spid="20"/>
                                        </p:tgtEl>
                                        <p:attrNameLst>
                                          <p:attrName>ppt_h</p:attrName>
                                        </p:attrNameLst>
                                      </p:cBhvr>
                                      <p:tavLst>
                                        <p:tav tm="0">
                                          <p:val>
                                            <p:fltVal val="0"/>
                                          </p:val>
                                        </p:tav>
                                        <p:tav tm="100000">
                                          <p:val>
                                            <p:strVal val="#ppt_h"/>
                                          </p:val>
                                        </p:tav>
                                      </p:tavLst>
                                    </p:anim>
                                    <p:animEffect transition="in" filter="fade">
                                      <p:cBhvr>
                                        <p:cTn id="151" dur="1250"/>
                                        <p:tgtEl>
                                          <p:spTgt spid="20"/>
                                        </p:tgtEl>
                                      </p:cBhvr>
                                    </p:animEffect>
                                  </p:childTnLst>
                                </p:cTn>
                              </p:par>
                            </p:childTnLst>
                          </p:cTn>
                        </p:par>
                        <p:par>
                          <p:cTn id="152" fill="hold">
                            <p:stCondLst>
                              <p:cond delay="4250"/>
                            </p:stCondLst>
                            <p:childTnLst>
                              <p:par>
                                <p:cTn id="153" presetID="10" presetClass="entr" presetSubtype="0" fill="hold"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4750"/>
                            </p:stCondLst>
                            <p:childTnLst>
                              <p:par>
                                <p:cTn id="157" presetID="6" presetClass="emph" presetSubtype="0" fill="hold" nodeType="afterEffect">
                                  <p:stCondLst>
                                    <p:cond delay="0"/>
                                  </p:stCondLst>
                                  <p:childTnLst>
                                    <p:animScale>
                                      <p:cBhvr>
                                        <p:cTn id="158" dur="500" fill="hold"/>
                                        <p:tgtEl>
                                          <p:spTgt spid="21"/>
                                        </p:tgtEl>
                                      </p:cBhvr>
                                      <p:by x="400000" y="400000"/>
                                    </p:animScale>
                                  </p:childTnLst>
                                </p:cTn>
                              </p:par>
                              <p:par>
                                <p:cTn id="159" presetID="10" presetClass="exit" presetSubtype="0" fill="hold" nodeType="withEffect">
                                  <p:stCondLst>
                                    <p:cond delay="25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par>
                          <p:cTn id="162" fill="hold">
                            <p:stCondLst>
                              <p:cond delay="5500"/>
                            </p:stCondLst>
                            <p:childTnLst>
                              <p:par>
                                <p:cTn id="163" presetID="2" presetClass="entr" presetSubtype="8"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0-#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6000"/>
                            </p:stCondLst>
                            <p:childTnLst>
                              <p:par>
                                <p:cTn id="168" presetID="42"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1000"/>
                                        <p:tgtEl>
                                          <p:spTgt spid="23"/>
                                        </p:tgtEl>
                                      </p:cBhvr>
                                    </p:animEffect>
                                    <p:anim calcmode="lin" valueType="num">
                                      <p:cBhvr>
                                        <p:cTn id="171" dur="1000" fill="hold"/>
                                        <p:tgtEl>
                                          <p:spTgt spid="23"/>
                                        </p:tgtEl>
                                        <p:attrNameLst>
                                          <p:attrName>ppt_x</p:attrName>
                                        </p:attrNameLst>
                                      </p:cBhvr>
                                      <p:tavLst>
                                        <p:tav tm="0">
                                          <p:val>
                                            <p:strVal val="#ppt_x"/>
                                          </p:val>
                                        </p:tav>
                                        <p:tav tm="100000">
                                          <p:val>
                                            <p:strVal val="#ppt_x"/>
                                          </p:val>
                                        </p:tav>
                                      </p:tavLst>
                                    </p:anim>
                                    <p:anim calcmode="lin" valueType="num">
                                      <p:cBhvr>
                                        <p:cTn id="172" dur="1000" fill="hold"/>
                                        <p:tgtEl>
                                          <p:spTgt spid="23"/>
                                        </p:tgtEl>
                                        <p:attrNameLst>
                                          <p:attrName>ppt_y</p:attrName>
                                        </p:attrNameLst>
                                      </p:cBhvr>
                                      <p:tavLst>
                                        <p:tav tm="0">
                                          <p:val>
                                            <p:strVal val="#ppt_y+.1"/>
                                          </p:val>
                                        </p:tav>
                                        <p:tav tm="100000">
                                          <p:val>
                                            <p:strVal val="#ppt_y"/>
                                          </p:val>
                                        </p:tav>
                                      </p:tavLst>
                                    </p:anim>
                                  </p:childTnLst>
                                </p:cTn>
                              </p:par>
                            </p:childTnLst>
                          </p:cTn>
                        </p:par>
                        <p:par>
                          <p:cTn id="173" fill="hold">
                            <p:stCondLst>
                              <p:cond delay="7000"/>
                            </p:stCondLst>
                            <p:childTnLst>
                              <p:par>
                                <p:cTn id="174" presetID="22" presetClass="entr" presetSubtype="2" fill="hold" grpId="0"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wipe(right)">
                                      <p:cBhvr>
                                        <p:cTn id="176" dur="500"/>
                                        <p:tgtEl>
                                          <p:spTgt spid="26"/>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right)">
                                      <p:cBhvr>
                                        <p:cTn id="179" dur="500"/>
                                        <p:tgtEl>
                                          <p:spTgt spid="33"/>
                                        </p:tgtEl>
                                      </p:cBhvr>
                                    </p:animEffect>
                                  </p:childTnLst>
                                </p:cTn>
                              </p:par>
                            </p:childTnLst>
                          </p:cTn>
                        </p:par>
                        <p:par>
                          <p:cTn id="180" fill="hold">
                            <p:stCondLst>
                              <p:cond delay="750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24"/>
                                        </p:tgtEl>
                                        <p:attrNameLst>
                                          <p:attrName>style.visibility</p:attrName>
                                        </p:attrNameLst>
                                      </p:cBhvr>
                                      <p:to>
                                        <p:strVal val="visible"/>
                                      </p:to>
                                    </p:set>
                                    <p:anim calcmode="lin" valueType="num">
                                      <p:cBhvr>
                                        <p:cTn id="1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24"/>
                                        </p:tgtEl>
                                        <p:attrNameLst>
                                          <p:attrName>ppt_y</p:attrName>
                                        </p:attrNameLst>
                                      </p:cBhvr>
                                      <p:tavLst>
                                        <p:tav tm="0">
                                          <p:val>
                                            <p:strVal val="#ppt_y"/>
                                          </p:val>
                                        </p:tav>
                                        <p:tav tm="100000">
                                          <p:val>
                                            <p:strVal val="#ppt_y"/>
                                          </p:val>
                                        </p:tav>
                                      </p:tavLst>
                                    </p:anim>
                                    <p:anim calcmode="lin" valueType="num">
                                      <p:cBhvr>
                                        <p:cTn id="1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6" grpId="0" animBg="1"/>
      <p:bldP spid="3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0339" y="272247"/>
            <a:ext cx="2467342" cy="776238"/>
          </a:xfrm>
          <a:prstGeom prst="rect">
            <a:avLst/>
          </a:prstGeom>
          <a:noFill/>
        </p:spPr>
        <p:txBody>
          <a:bodyPr wrap="none" rtlCol="0">
            <a:spAutoFit/>
          </a:bodyPr>
          <a:lstStyle/>
          <a:p>
            <a:r>
              <a:rPr lang="zh-CN" altLang="en-US" sz="4444" i="1" dirty="0">
                <a:solidFill>
                  <a:srgbClr val="FFFF00"/>
                </a:solidFill>
                <a:latin typeface="方正综艺简体" pitchFamily="2" charset="-122"/>
                <a:ea typeface="方正综艺简体" pitchFamily="2" charset="-122"/>
              </a:rPr>
              <a:t>历史表明</a:t>
            </a:r>
            <a:endParaRPr lang="zh-CN" altLang="en-US" sz="4444" i="1" dirty="0">
              <a:latin typeface="方正综艺简体" pitchFamily="2" charset="-122"/>
              <a:ea typeface="方正综艺简体" pitchFamily="2" charset="-122"/>
            </a:endParaRPr>
          </a:p>
        </p:txBody>
      </p:sp>
      <p:sp>
        <p:nvSpPr>
          <p:cNvPr id="7" name="矩形 6"/>
          <p:cNvSpPr/>
          <p:nvPr/>
        </p:nvSpPr>
        <p:spPr bwMode="auto">
          <a:xfrm>
            <a:off x="666955" y="834986"/>
            <a:ext cx="5641641" cy="2745224"/>
          </a:xfrm>
          <a:custGeom>
            <a:avLst/>
            <a:gdLst>
              <a:gd name="connsiteX0" fmla="*/ 0 w 4314508"/>
              <a:gd name="connsiteY0" fmla="*/ 0 h 2428968"/>
              <a:gd name="connsiteX1" fmla="*/ 4314508 w 4314508"/>
              <a:gd name="connsiteY1" fmla="*/ 0 h 2428968"/>
              <a:gd name="connsiteX2" fmla="*/ 4314508 w 4314508"/>
              <a:gd name="connsiteY2" fmla="*/ 2428968 h 2428968"/>
              <a:gd name="connsiteX3" fmla="*/ 0 w 4314508"/>
              <a:gd name="connsiteY3" fmla="*/ 2428968 h 2428968"/>
              <a:gd name="connsiteX4" fmla="*/ 0 w 4314508"/>
              <a:gd name="connsiteY4" fmla="*/ 0 h 2428968"/>
              <a:gd name="connsiteX0" fmla="*/ 0 w 4661018"/>
              <a:gd name="connsiteY0" fmla="*/ 0 h 2457844"/>
              <a:gd name="connsiteX1" fmla="*/ 4661018 w 4661018"/>
              <a:gd name="connsiteY1" fmla="*/ 28876 h 2457844"/>
              <a:gd name="connsiteX2" fmla="*/ 4661018 w 4661018"/>
              <a:gd name="connsiteY2" fmla="*/ 2457844 h 2457844"/>
              <a:gd name="connsiteX3" fmla="*/ 346510 w 4661018"/>
              <a:gd name="connsiteY3" fmla="*/ 2457844 h 2457844"/>
              <a:gd name="connsiteX4" fmla="*/ 0 w 4661018"/>
              <a:gd name="connsiteY4" fmla="*/ 0 h 2457844"/>
              <a:gd name="connsiteX0" fmla="*/ 0 w 4689893"/>
              <a:gd name="connsiteY0" fmla="*/ 9625 h 2428968"/>
              <a:gd name="connsiteX1" fmla="*/ 4689893 w 4689893"/>
              <a:gd name="connsiteY1" fmla="*/ 0 h 2428968"/>
              <a:gd name="connsiteX2" fmla="*/ 4689893 w 4689893"/>
              <a:gd name="connsiteY2" fmla="*/ 2428968 h 2428968"/>
              <a:gd name="connsiteX3" fmla="*/ 375385 w 4689893"/>
              <a:gd name="connsiteY3" fmla="*/ 2428968 h 2428968"/>
              <a:gd name="connsiteX4" fmla="*/ 0 w 4689893"/>
              <a:gd name="connsiteY4" fmla="*/ 9625 h 2428968"/>
              <a:gd name="connsiteX0" fmla="*/ 0 w 4689893"/>
              <a:gd name="connsiteY0" fmla="*/ 9625 h 2448218"/>
              <a:gd name="connsiteX1" fmla="*/ 4689893 w 4689893"/>
              <a:gd name="connsiteY1" fmla="*/ 0 h 2448218"/>
              <a:gd name="connsiteX2" fmla="*/ 4478137 w 4689893"/>
              <a:gd name="connsiteY2" fmla="*/ 2448218 h 2448218"/>
              <a:gd name="connsiteX3" fmla="*/ 375385 w 4689893"/>
              <a:gd name="connsiteY3" fmla="*/ 2428968 h 2448218"/>
              <a:gd name="connsiteX4" fmla="*/ 0 w 4689893"/>
              <a:gd name="connsiteY4" fmla="*/ 9625 h 2448218"/>
              <a:gd name="connsiteX0" fmla="*/ 0 w 5142280"/>
              <a:gd name="connsiteY0" fmla="*/ 9625 h 2448218"/>
              <a:gd name="connsiteX1" fmla="*/ 5142280 w 5142280"/>
              <a:gd name="connsiteY1" fmla="*/ 0 h 2448218"/>
              <a:gd name="connsiteX2" fmla="*/ 4478137 w 5142280"/>
              <a:gd name="connsiteY2" fmla="*/ 2448218 h 2448218"/>
              <a:gd name="connsiteX3" fmla="*/ 375385 w 5142280"/>
              <a:gd name="connsiteY3" fmla="*/ 2428968 h 2448218"/>
              <a:gd name="connsiteX4" fmla="*/ 0 w 5142280"/>
              <a:gd name="connsiteY4" fmla="*/ 9625 h 2448218"/>
              <a:gd name="connsiteX0" fmla="*/ 0 w 5142280"/>
              <a:gd name="connsiteY0" fmla="*/ 9625 h 2448218"/>
              <a:gd name="connsiteX1" fmla="*/ 5142280 w 5142280"/>
              <a:gd name="connsiteY1" fmla="*/ 0 h 2448218"/>
              <a:gd name="connsiteX2" fmla="*/ 4478137 w 5142280"/>
              <a:gd name="connsiteY2" fmla="*/ 2448218 h 2448218"/>
              <a:gd name="connsiteX3" fmla="*/ 375385 w 5142280"/>
              <a:gd name="connsiteY3" fmla="*/ 2428968 h 2448218"/>
              <a:gd name="connsiteX4" fmla="*/ 0 w 5142280"/>
              <a:gd name="connsiteY4" fmla="*/ 9625 h 2448218"/>
              <a:gd name="connsiteX0" fmla="*/ 0 w 5142280"/>
              <a:gd name="connsiteY0" fmla="*/ 9625 h 2448218"/>
              <a:gd name="connsiteX1" fmla="*/ 5142280 w 5142280"/>
              <a:gd name="connsiteY1" fmla="*/ 0 h 2448218"/>
              <a:gd name="connsiteX2" fmla="*/ 4478137 w 5142280"/>
              <a:gd name="connsiteY2" fmla="*/ 2448218 h 2448218"/>
              <a:gd name="connsiteX3" fmla="*/ 375385 w 5142280"/>
              <a:gd name="connsiteY3" fmla="*/ 2428968 h 2448218"/>
              <a:gd name="connsiteX4" fmla="*/ 0 w 5142280"/>
              <a:gd name="connsiteY4" fmla="*/ 9625 h 2448218"/>
              <a:gd name="connsiteX0" fmla="*/ 0 w 5142280"/>
              <a:gd name="connsiteY0" fmla="*/ 9625 h 2448218"/>
              <a:gd name="connsiteX1" fmla="*/ 5142280 w 5142280"/>
              <a:gd name="connsiteY1" fmla="*/ 0 h 2448218"/>
              <a:gd name="connsiteX2" fmla="*/ 5046028 w 5142280"/>
              <a:gd name="connsiteY2" fmla="*/ 2448218 h 2448218"/>
              <a:gd name="connsiteX3" fmla="*/ 375385 w 5142280"/>
              <a:gd name="connsiteY3" fmla="*/ 2428968 h 2448218"/>
              <a:gd name="connsiteX4" fmla="*/ 0 w 5142280"/>
              <a:gd name="connsiteY4" fmla="*/ 9625 h 2448218"/>
              <a:gd name="connsiteX0" fmla="*/ 0 w 5075790"/>
              <a:gd name="connsiteY0" fmla="*/ 0 h 2438593"/>
              <a:gd name="connsiteX1" fmla="*/ 4786146 w 5075790"/>
              <a:gd name="connsiteY1" fmla="*/ 0 h 2438593"/>
              <a:gd name="connsiteX2" fmla="*/ 5046028 w 5075790"/>
              <a:gd name="connsiteY2" fmla="*/ 2438593 h 2438593"/>
              <a:gd name="connsiteX3" fmla="*/ 375385 w 5075790"/>
              <a:gd name="connsiteY3" fmla="*/ 2419343 h 2438593"/>
              <a:gd name="connsiteX4" fmla="*/ 0 w 5075790"/>
              <a:gd name="connsiteY4" fmla="*/ 0 h 2438593"/>
              <a:gd name="connsiteX0" fmla="*/ 0 w 5077477"/>
              <a:gd name="connsiteY0" fmla="*/ 0 h 2438593"/>
              <a:gd name="connsiteX1" fmla="*/ 4786146 w 5077477"/>
              <a:gd name="connsiteY1" fmla="*/ 0 h 2438593"/>
              <a:gd name="connsiteX2" fmla="*/ 5046028 w 5077477"/>
              <a:gd name="connsiteY2" fmla="*/ 2438593 h 2438593"/>
              <a:gd name="connsiteX3" fmla="*/ 375385 w 5077477"/>
              <a:gd name="connsiteY3" fmla="*/ 2419343 h 2438593"/>
              <a:gd name="connsiteX4" fmla="*/ 0 w 5077477"/>
              <a:gd name="connsiteY4" fmla="*/ 0 h 2438593"/>
              <a:gd name="connsiteX0" fmla="*/ 0 w 5077477"/>
              <a:gd name="connsiteY0" fmla="*/ 0 h 2438593"/>
              <a:gd name="connsiteX1" fmla="*/ 4786146 w 5077477"/>
              <a:gd name="connsiteY1" fmla="*/ 0 h 2438593"/>
              <a:gd name="connsiteX2" fmla="*/ 5046028 w 5077477"/>
              <a:gd name="connsiteY2" fmla="*/ 2438593 h 2438593"/>
              <a:gd name="connsiteX3" fmla="*/ 375385 w 5077477"/>
              <a:gd name="connsiteY3" fmla="*/ 2419343 h 2438593"/>
              <a:gd name="connsiteX4" fmla="*/ 0 w 5077477"/>
              <a:gd name="connsiteY4" fmla="*/ 0 h 2438593"/>
              <a:gd name="connsiteX0" fmla="*/ 0 w 5077477"/>
              <a:gd name="connsiteY0" fmla="*/ 0 h 2438593"/>
              <a:gd name="connsiteX1" fmla="*/ 4786146 w 5077477"/>
              <a:gd name="connsiteY1" fmla="*/ 0 h 2438593"/>
              <a:gd name="connsiteX2" fmla="*/ 5046028 w 5077477"/>
              <a:gd name="connsiteY2" fmla="*/ 2438593 h 2438593"/>
              <a:gd name="connsiteX3" fmla="*/ 375385 w 5077477"/>
              <a:gd name="connsiteY3" fmla="*/ 2419343 h 2438593"/>
              <a:gd name="connsiteX4" fmla="*/ 0 w 5077477"/>
              <a:gd name="connsiteY4" fmla="*/ 0 h 2438593"/>
              <a:gd name="connsiteX0" fmla="*/ 0 w 5077477"/>
              <a:gd name="connsiteY0" fmla="*/ 0 h 2461507"/>
              <a:gd name="connsiteX1" fmla="*/ 4786146 w 5077477"/>
              <a:gd name="connsiteY1" fmla="*/ 0 h 2461507"/>
              <a:gd name="connsiteX2" fmla="*/ 5046028 w 5077477"/>
              <a:gd name="connsiteY2" fmla="*/ 2438593 h 2461507"/>
              <a:gd name="connsiteX3" fmla="*/ 375385 w 5077477"/>
              <a:gd name="connsiteY3" fmla="*/ 2419343 h 2461507"/>
              <a:gd name="connsiteX4" fmla="*/ 0 w 5077477"/>
              <a:gd name="connsiteY4" fmla="*/ 0 h 2461507"/>
              <a:gd name="connsiteX0" fmla="*/ 0 w 5077477"/>
              <a:gd name="connsiteY0" fmla="*/ 0 h 2461507"/>
              <a:gd name="connsiteX1" fmla="*/ 4786146 w 5077477"/>
              <a:gd name="connsiteY1" fmla="*/ 0 h 2461507"/>
              <a:gd name="connsiteX2" fmla="*/ 5046028 w 5077477"/>
              <a:gd name="connsiteY2" fmla="*/ 2438593 h 2461507"/>
              <a:gd name="connsiteX3" fmla="*/ 375385 w 5077477"/>
              <a:gd name="connsiteY3" fmla="*/ 2419343 h 2461507"/>
              <a:gd name="connsiteX4" fmla="*/ 0 w 5077477"/>
              <a:gd name="connsiteY4" fmla="*/ 0 h 2461507"/>
              <a:gd name="connsiteX0" fmla="*/ 0 w 5077477"/>
              <a:gd name="connsiteY0" fmla="*/ 18706 h 2480213"/>
              <a:gd name="connsiteX1" fmla="*/ 4786146 w 5077477"/>
              <a:gd name="connsiteY1" fmla="*/ 18706 h 2480213"/>
              <a:gd name="connsiteX2" fmla="*/ 5046028 w 5077477"/>
              <a:gd name="connsiteY2" fmla="*/ 2457299 h 2480213"/>
              <a:gd name="connsiteX3" fmla="*/ 375385 w 5077477"/>
              <a:gd name="connsiteY3" fmla="*/ 2438049 h 2480213"/>
              <a:gd name="connsiteX4" fmla="*/ 0 w 5077477"/>
              <a:gd name="connsiteY4" fmla="*/ 18706 h 2480213"/>
              <a:gd name="connsiteX0" fmla="*/ 0 w 5077477"/>
              <a:gd name="connsiteY0" fmla="*/ 18706 h 2457299"/>
              <a:gd name="connsiteX1" fmla="*/ 4786146 w 5077477"/>
              <a:gd name="connsiteY1" fmla="*/ 18706 h 2457299"/>
              <a:gd name="connsiteX2" fmla="*/ 5046028 w 5077477"/>
              <a:gd name="connsiteY2" fmla="*/ 2457299 h 2457299"/>
              <a:gd name="connsiteX3" fmla="*/ 375385 w 5077477"/>
              <a:gd name="connsiteY3" fmla="*/ 2438049 h 2457299"/>
              <a:gd name="connsiteX4" fmla="*/ 0 w 5077477"/>
              <a:gd name="connsiteY4" fmla="*/ 18706 h 2457299"/>
              <a:gd name="connsiteX0" fmla="*/ 0 w 5077477"/>
              <a:gd name="connsiteY0" fmla="*/ 19194 h 2457787"/>
              <a:gd name="connsiteX1" fmla="*/ 4786146 w 5077477"/>
              <a:gd name="connsiteY1" fmla="*/ 19194 h 2457787"/>
              <a:gd name="connsiteX2" fmla="*/ 5046028 w 5077477"/>
              <a:gd name="connsiteY2" fmla="*/ 2457787 h 2457787"/>
              <a:gd name="connsiteX3" fmla="*/ 375385 w 5077477"/>
              <a:gd name="connsiteY3" fmla="*/ 2438537 h 2457787"/>
              <a:gd name="connsiteX4" fmla="*/ 0 w 5077477"/>
              <a:gd name="connsiteY4" fmla="*/ 19194 h 2457787"/>
              <a:gd name="connsiteX0" fmla="*/ 0 w 5077477"/>
              <a:gd name="connsiteY0" fmla="*/ 32109 h 2470702"/>
              <a:gd name="connsiteX1" fmla="*/ 4786146 w 5077477"/>
              <a:gd name="connsiteY1" fmla="*/ 32109 h 2470702"/>
              <a:gd name="connsiteX2" fmla="*/ 5046028 w 5077477"/>
              <a:gd name="connsiteY2" fmla="*/ 2470702 h 2470702"/>
              <a:gd name="connsiteX3" fmla="*/ 375385 w 5077477"/>
              <a:gd name="connsiteY3" fmla="*/ 2451452 h 2470702"/>
              <a:gd name="connsiteX4" fmla="*/ 0 w 5077477"/>
              <a:gd name="connsiteY4" fmla="*/ 32109 h 247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7477" h="2470702">
                <a:moveTo>
                  <a:pt x="0" y="32109"/>
                </a:moveTo>
                <a:cubicBezTo>
                  <a:pt x="2259525" y="-102644"/>
                  <a:pt x="1487092" y="243865"/>
                  <a:pt x="4786146" y="32109"/>
                </a:cubicBezTo>
                <a:cubicBezTo>
                  <a:pt x="4227880" y="732680"/>
                  <a:pt x="5267409" y="1654629"/>
                  <a:pt x="5046028" y="2470702"/>
                </a:cubicBezTo>
                <a:cubicBezTo>
                  <a:pt x="3065635" y="2204403"/>
                  <a:pt x="2538657" y="2274990"/>
                  <a:pt x="375385" y="2451452"/>
                </a:cubicBezTo>
                <a:lnTo>
                  <a:pt x="0" y="32109"/>
                </a:lnTo>
                <a:close/>
              </a:path>
            </a:pathLst>
          </a:cu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dirty="0">
              <a:latin typeface="Arial" pitchFamily="34" charset="0"/>
            </a:endParaRPr>
          </a:p>
        </p:txBody>
      </p:sp>
      <p:sp>
        <p:nvSpPr>
          <p:cNvPr id="2" name="TextBox 1"/>
          <p:cNvSpPr txBox="1"/>
          <p:nvPr/>
        </p:nvSpPr>
        <p:spPr>
          <a:xfrm>
            <a:off x="1119643" y="1063781"/>
            <a:ext cx="4305612" cy="2158027"/>
          </a:xfrm>
          <a:prstGeom prst="rect">
            <a:avLst/>
          </a:prstGeom>
          <a:noFill/>
        </p:spPr>
        <p:txBody>
          <a:bodyPr wrap="square" rtlCol="0">
            <a:spAutoFit/>
          </a:bodyPr>
          <a:lstStyle/>
          <a:p>
            <a:pPr algn="just"/>
            <a:r>
              <a:rPr lang="zh-CN" altLang="en-US" sz="1556" dirty="0">
                <a:solidFill>
                  <a:srgbClr val="FFFF00"/>
                </a:solidFill>
                <a:latin typeface="微软雅黑" pitchFamily="34" charset="-122"/>
                <a:ea typeface="微软雅黑" pitchFamily="34" charset="-122"/>
              </a:rPr>
              <a:t>迄今为止的西方大国的崛起，无一不是通过</a:t>
            </a:r>
            <a:r>
              <a:rPr lang="zh-CN" altLang="en-US" b="1" dirty="0">
                <a:solidFill>
                  <a:schemeClr val="bg1"/>
                </a:solidFill>
                <a:latin typeface="微软雅黑" pitchFamily="34" charset="-122"/>
                <a:ea typeface="微软雅黑" pitchFamily="34" charset="-122"/>
              </a:rPr>
              <a:t>殖民扩张和掠夺</a:t>
            </a:r>
            <a:r>
              <a:rPr lang="zh-CN" altLang="en-US" sz="1556" dirty="0">
                <a:solidFill>
                  <a:srgbClr val="FFFF00"/>
                </a:solidFill>
                <a:latin typeface="微软雅黑" pitchFamily="34" charset="-122"/>
                <a:ea typeface="微软雅黑" pitchFamily="34" charset="-122"/>
              </a:rPr>
              <a:t>为基本实现形式，战争通常是大国崛起的基本手段。基于这样的历史，西方一些国家对于中国的崛起多存狐疑，并表现出</a:t>
            </a:r>
            <a:r>
              <a:rPr lang="zh-CN" altLang="en-US" b="1" dirty="0">
                <a:solidFill>
                  <a:schemeClr val="bg1"/>
                </a:solidFill>
                <a:latin typeface="微软雅黑" pitchFamily="34" charset="-122"/>
                <a:ea typeface="微软雅黑" pitchFamily="34" charset="-122"/>
              </a:rPr>
              <a:t>时而大唱中国威胁论</a:t>
            </a:r>
            <a:r>
              <a:rPr lang="zh-CN" altLang="en-US" sz="1556"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时而又唱中国崩溃论</a:t>
            </a:r>
            <a:r>
              <a:rPr lang="zh-CN" altLang="en-US" sz="1556" dirty="0">
                <a:solidFill>
                  <a:srgbClr val="FFFF00"/>
                </a:solidFill>
                <a:latin typeface="微软雅黑" pitchFamily="34" charset="-122"/>
                <a:ea typeface="微软雅黑" pitchFamily="34" charset="-122"/>
              </a:rPr>
              <a:t>的神经错乱般的胡言乱语，有的国家甚至仍抱着冷战时期的落后思维，企图围堵甚至遏制中国。</a:t>
            </a:r>
            <a:endParaRPr lang="zh-CN" altLang="en-US" sz="1556" b="1" dirty="0">
              <a:solidFill>
                <a:srgbClr val="FFFF00"/>
              </a:solidFill>
              <a:latin typeface="微软雅黑" pitchFamily="34" charset="-122"/>
              <a:ea typeface="微软雅黑" pitchFamily="34" charset="-122"/>
            </a:endParaRPr>
          </a:p>
        </p:txBody>
      </p:sp>
      <p:sp>
        <p:nvSpPr>
          <p:cNvPr id="10" name="AutoShape 2" descr="http://t1.baidu.com/it/u=1074911502,1166585136&amp;fm=23&amp;gp=0.jpg"/>
          <p:cNvSpPr>
            <a:spLocks noChangeAspect="1" noChangeArrowheads="1"/>
          </p:cNvSpPr>
          <p:nvPr/>
        </p:nvSpPr>
        <p:spPr bwMode="auto">
          <a:xfrm>
            <a:off x="172861" y="-478014"/>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zh-CN" altLang="en-US"/>
          </a:p>
        </p:txBody>
      </p:sp>
      <p:sp>
        <p:nvSpPr>
          <p:cNvPr id="11" name="AutoShape 4" descr="http://t1.baidu.com/it/u=1074911502,1166585136&amp;fm=23&amp;gp=0.jpg"/>
          <p:cNvSpPr>
            <a:spLocks noChangeAspect="1" noChangeArrowheads="1"/>
          </p:cNvSpPr>
          <p:nvPr/>
        </p:nvSpPr>
        <p:spPr bwMode="auto">
          <a:xfrm>
            <a:off x="342194" y="-308681"/>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prstTxWarp prst="textNoShape">
              <a:avLst/>
            </a:prstTxWarp>
          </a:bodyPr>
          <a:lstStyle/>
          <a:p>
            <a:endParaRPr lang="zh-CN" altLang="en-US"/>
          </a:p>
        </p:txBody>
      </p:sp>
      <p:grpSp>
        <p:nvGrpSpPr>
          <p:cNvPr id="12" name="组合 11"/>
          <p:cNvGrpSpPr/>
          <p:nvPr/>
        </p:nvGrpSpPr>
        <p:grpSpPr>
          <a:xfrm>
            <a:off x="6965948" y="5967181"/>
            <a:ext cx="2555522" cy="10051702"/>
            <a:chOff x="5974075" y="5941963"/>
            <a:chExt cx="2299970" cy="9046532"/>
          </a:xfrm>
        </p:grpSpPr>
        <p:pic>
          <p:nvPicPr>
            <p:cNvPr id="11272" name="Picture 8" descr="http://img.bimg.126.net/photo/oT4cV4RY80-MHsV9daycww==/11909206264642871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4075" y="9363010"/>
              <a:ext cx="2299970" cy="2223144"/>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img154.ph.126.net/doEOD2ESAS8xnzEE-kGsyA==/148252870233646466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74075" y="11664223"/>
              <a:ext cx="2299970" cy="148584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att2.citysbs.com/huzhou/2011/11/30/middle_115730_dmcolaau_6dd9ee313b12381eafe312b34bfd7b0c.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74075" y="13228134"/>
              <a:ext cx="2299970" cy="1760361"/>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http://img3.blog.eastmoney.com/ji/jinshi095/201102/2011022515480964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74076" y="5941963"/>
              <a:ext cx="2299969" cy="334297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6196062" y="1299637"/>
            <a:ext cx="663387" cy="1736551"/>
          </a:xfrm>
          <a:prstGeom prst="rect">
            <a:avLst/>
          </a:prstGeom>
          <a:noFill/>
        </p:spPr>
        <p:txBody>
          <a:bodyPr vert="eaVert" wrap="square" rtlCol="0">
            <a:spAutoFit/>
          </a:bodyPr>
          <a:lstStyle/>
          <a:p>
            <a:r>
              <a:rPr lang="zh-CN" altLang="en-US" sz="3111" b="1" dirty="0">
                <a:solidFill>
                  <a:srgbClr val="FFC000"/>
                </a:solidFill>
                <a:latin typeface="微软雅黑" pitchFamily="34" charset="-122"/>
                <a:ea typeface="微软雅黑" pitchFamily="34" charset="-122"/>
              </a:rPr>
              <a:t>侵略战争</a:t>
            </a:r>
          </a:p>
        </p:txBody>
      </p:sp>
      <p:sp>
        <p:nvSpPr>
          <p:cNvPr id="20" name="TextBox 19"/>
          <p:cNvSpPr txBox="1"/>
          <p:nvPr/>
        </p:nvSpPr>
        <p:spPr>
          <a:xfrm rot="21221238">
            <a:off x="4332865" y="3681005"/>
            <a:ext cx="663387" cy="2088072"/>
          </a:xfrm>
          <a:prstGeom prst="rect">
            <a:avLst/>
          </a:prstGeom>
          <a:noFill/>
        </p:spPr>
        <p:txBody>
          <a:bodyPr vert="eaVert" wrap="none" rtlCol="0">
            <a:spAutoFit/>
          </a:bodyPr>
          <a:lstStyle/>
          <a:p>
            <a:r>
              <a:rPr lang="zh-CN" altLang="en-US" sz="3111" b="1" dirty="0">
                <a:solidFill>
                  <a:srgbClr val="FFC000"/>
                </a:solidFill>
                <a:latin typeface="微软雅黑" pitchFamily="34" charset="-122"/>
                <a:ea typeface="微软雅黑" pitchFamily="34" charset="-122"/>
              </a:rPr>
              <a:t>中国威胁论</a:t>
            </a:r>
          </a:p>
        </p:txBody>
      </p:sp>
      <p:pic>
        <p:nvPicPr>
          <p:cNvPr id="21" name="Picture 14" descr="http://info.wenweipo.com/attachments/2010/08/29172_201008240942432h30Y.jpg"/>
          <p:cNvPicPr>
            <a:picLocks noChangeAspect="1" noChangeArrowheads="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137540" y="3191411"/>
            <a:ext cx="3572224" cy="2414332"/>
          </a:xfrm>
          <a:prstGeom prst="rect">
            <a:avLst/>
          </a:prstGeom>
          <a:solidFill>
            <a:srgbClr val="FFFFFF">
              <a:shade val="85000"/>
            </a:srgbClr>
          </a:solidFill>
          <a:ln w="63500" cap="sq">
            <a:solidFill>
              <a:srgbClr val="FFC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17931969"/>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7000"/>
                                        <p:tgtEl>
                                          <p:spTgt spid="2"/>
                                        </p:tgtEl>
                                      </p:cBhvr>
                                    </p:animEffect>
                                  </p:childTnLst>
                                </p:cTn>
                              </p:par>
                              <p:par>
                                <p:cTn id="16" presetID="64" presetClass="path" presetSubtype="0" accel="50000" decel="50000" fill="hold" nodeType="withEffect">
                                  <p:stCondLst>
                                    <p:cond delay="0"/>
                                  </p:stCondLst>
                                  <p:childTnLst>
                                    <p:animMotion origin="layout" path="M -4.72222E-6 -1.11111E-6 L -4.72222E-6 -1.45722 " pathEditMode="relative" rAng="0" ptsTypes="AA">
                                      <p:cBhvr>
                                        <p:cTn id="17" dur="18500" fill="hold"/>
                                        <p:tgtEl>
                                          <p:spTgt spid="12"/>
                                        </p:tgtEl>
                                        <p:attrNameLst>
                                          <p:attrName>ppt_x</p:attrName>
                                          <p:attrName>ppt_y</p:attrName>
                                        </p:attrNameLst>
                                      </p:cBhvr>
                                      <p:rCtr x="0" y="-72861"/>
                                    </p:animMotion>
                                  </p:childTnLst>
                                </p:cTn>
                              </p:par>
                              <p:par>
                                <p:cTn id="18" presetID="10" presetClass="entr" presetSubtype="0" fill="hold" grpId="0" nodeType="withEffect">
                                  <p:stCondLst>
                                    <p:cond delay="8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xit" presetSubtype="0" fill="hold" grpId="1" nodeType="withEffect">
                                  <p:stCondLst>
                                    <p:cond delay="1200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95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par>
                                <p:cTn id="31" presetID="5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Scale>
                                      <p:cBhvr>
                                        <p:cTn id="33"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1"/>
                                        </p:tgtEl>
                                        <p:attrNameLst>
                                          <p:attrName>ppt_x</p:attrName>
                                          <p:attrName>ppt_y</p:attrName>
                                        </p:attrNameLst>
                                      </p:cBhvr>
                                    </p:animMotion>
                                    <p:animEffect transition="in" filter="fade">
                                      <p:cBhvr>
                                        <p:cTn id="35" dur="1000"/>
                                        <p:tgtEl>
                                          <p:spTgt spid="21"/>
                                        </p:tgtEl>
                                      </p:cBhvr>
                                    </p:animEffect>
                                  </p:childTnLst>
                                </p:cTn>
                              </p:par>
                            </p:childTnLst>
                          </p:cTn>
                        </p:par>
                        <p:par>
                          <p:cTn id="36" fill="hold">
                            <p:stCondLst>
                              <p:cond delay="20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21000"/>
                            </p:stCondLst>
                            <p:childTnLst>
                              <p:par>
                                <p:cTn id="41" presetID="32" presetClass="emph" presetSubtype="0" fill="hold" grpId="1" nodeType="afterEffect">
                                  <p:stCondLst>
                                    <p:cond delay="0"/>
                                  </p:stCondLst>
                                  <p:childTnLst>
                                    <p:animRot by="120000">
                                      <p:cBhvr>
                                        <p:cTn id="42" dur="50" fill="hold">
                                          <p:stCondLst>
                                            <p:cond delay="0"/>
                                          </p:stCondLst>
                                        </p:cTn>
                                        <p:tgtEl>
                                          <p:spTgt spid="20"/>
                                        </p:tgtEl>
                                        <p:attrNameLst>
                                          <p:attrName>r</p:attrName>
                                        </p:attrNameLst>
                                      </p:cBhvr>
                                    </p:animRot>
                                    <p:animRot by="-240000">
                                      <p:cBhvr>
                                        <p:cTn id="43" dur="100" fill="hold">
                                          <p:stCondLst>
                                            <p:cond delay="100"/>
                                          </p:stCondLst>
                                        </p:cTn>
                                        <p:tgtEl>
                                          <p:spTgt spid="20"/>
                                        </p:tgtEl>
                                        <p:attrNameLst>
                                          <p:attrName>r</p:attrName>
                                        </p:attrNameLst>
                                      </p:cBhvr>
                                    </p:animRot>
                                    <p:animRot by="240000">
                                      <p:cBhvr>
                                        <p:cTn id="44" dur="100" fill="hold">
                                          <p:stCondLst>
                                            <p:cond delay="200"/>
                                          </p:stCondLst>
                                        </p:cTn>
                                        <p:tgtEl>
                                          <p:spTgt spid="20"/>
                                        </p:tgtEl>
                                        <p:attrNameLst>
                                          <p:attrName>r</p:attrName>
                                        </p:attrNameLst>
                                      </p:cBhvr>
                                    </p:animRot>
                                    <p:animRot by="-240000">
                                      <p:cBhvr>
                                        <p:cTn id="45" dur="100" fill="hold">
                                          <p:stCondLst>
                                            <p:cond delay="300"/>
                                          </p:stCondLst>
                                        </p:cTn>
                                        <p:tgtEl>
                                          <p:spTgt spid="20"/>
                                        </p:tgtEl>
                                        <p:attrNameLst>
                                          <p:attrName>r</p:attrName>
                                        </p:attrNameLst>
                                      </p:cBhvr>
                                    </p:animRot>
                                    <p:animRot by="120000">
                                      <p:cBhvr>
                                        <p:cTn id="46" dur="100" fill="hold">
                                          <p:stCondLst>
                                            <p:cond delay="4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 grpId="0"/>
      <p:bldP spid="13" grpId="0"/>
      <p:bldP spid="13" grpId="1"/>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971300">
            <a:off x="709693" y="473670"/>
            <a:ext cx="3262432" cy="707886"/>
          </a:xfrm>
          <a:prstGeom prst="rect">
            <a:avLst/>
          </a:prstGeom>
          <a:noFill/>
        </p:spPr>
        <p:txBody>
          <a:bodyPr wrap="none" rtlCol="0">
            <a:spAutoFit/>
          </a:bodyPr>
          <a:lstStyle/>
          <a:p>
            <a:r>
              <a:rPr lang="zh-CN" altLang="en-US" sz="4000" i="1" dirty="0">
                <a:solidFill>
                  <a:srgbClr val="FFFF00"/>
                </a:solidFill>
                <a:latin typeface="方正综艺简体" pitchFamily="2" charset="-122"/>
                <a:ea typeface="方正综艺简体" pitchFamily="2" charset="-122"/>
              </a:rPr>
              <a:t>历史还将表明</a:t>
            </a:r>
            <a:endParaRPr lang="zh-CN" altLang="en-US" sz="4000" i="1" dirty="0">
              <a:latin typeface="方正综艺简体" pitchFamily="2" charset="-122"/>
              <a:ea typeface="方正综艺简体" pitchFamily="2" charset="-122"/>
            </a:endParaRPr>
          </a:p>
        </p:txBody>
      </p:sp>
      <p:sp>
        <p:nvSpPr>
          <p:cNvPr id="6" name="矩形 5"/>
          <p:cNvSpPr/>
          <p:nvPr/>
        </p:nvSpPr>
        <p:spPr bwMode="auto">
          <a:xfrm>
            <a:off x="1" y="191991"/>
            <a:ext cx="10162656" cy="5065806"/>
          </a:xfrm>
          <a:custGeom>
            <a:avLst/>
            <a:gdLst>
              <a:gd name="connsiteX0" fmla="*/ 0 w 4314508"/>
              <a:gd name="connsiteY0" fmla="*/ 0 h 2428968"/>
              <a:gd name="connsiteX1" fmla="*/ 4314508 w 4314508"/>
              <a:gd name="connsiteY1" fmla="*/ 0 h 2428968"/>
              <a:gd name="connsiteX2" fmla="*/ 4314508 w 4314508"/>
              <a:gd name="connsiteY2" fmla="*/ 2428968 h 2428968"/>
              <a:gd name="connsiteX3" fmla="*/ 0 w 4314508"/>
              <a:gd name="connsiteY3" fmla="*/ 2428968 h 2428968"/>
              <a:gd name="connsiteX4" fmla="*/ 0 w 4314508"/>
              <a:gd name="connsiteY4" fmla="*/ 0 h 2428968"/>
              <a:gd name="connsiteX0" fmla="*/ 0 w 5844925"/>
              <a:gd name="connsiteY0" fmla="*/ 2117557 h 4546525"/>
              <a:gd name="connsiteX1" fmla="*/ 5844925 w 5844925"/>
              <a:gd name="connsiteY1" fmla="*/ 0 h 4546525"/>
              <a:gd name="connsiteX2" fmla="*/ 4314508 w 5844925"/>
              <a:gd name="connsiteY2" fmla="*/ 4546525 h 4546525"/>
              <a:gd name="connsiteX3" fmla="*/ 0 w 5844925"/>
              <a:gd name="connsiteY3" fmla="*/ 4546525 h 4546525"/>
              <a:gd name="connsiteX4" fmla="*/ 0 w 5844925"/>
              <a:gd name="connsiteY4" fmla="*/ 2117557 h 4546525"/>
              <a:gd name="connsiteX0" fmla="*/ 0 w 9146390"/>
              <a:gd name="connsiteY0" fmla="*/ 2117557 h 4546525"/>
              <a:gd name="connsiteX1" fmla="*/ 5844925 w 9146390"/>
              <a:gd name="connsiteY1" fmla="*/ 0 h 4546525"/>
              <a:gd name="connsiteX2" fmla="*/ 9146390 w 9146390"/>
              <a:gd name="connsiteY2" fmla="*/ 3025733 h 4546525"/>
              <a:gd name="connsiteX3" fmla="*/ 0 w 9146390"/>
              <a:gd name="connsiteY3" fmla="*/ 4546525 h 4546525"/>
              <a:gd name="connsiteX4" fmla="*/ 0 w 9146390"/>
              <a:gd name="connsiteY4" fmla="*/ 2117557 h 4546525"/>
              <a:gd name="connsiteX0" fmla="*/ 0 w 9146390"/>
              <a:gd name="connsiteY0" fmla="*/ 1193532 h 4546525"/>
              <a:gd name="connsiteX1" fmla="*/ 5844925 w 9146390"/>
              <a:gd name="connsiteY1" fmla="*/ 0 h 4546525"/>
              <a:gd name="connsiteX2" fmla="*/ 9146390 w 9146390"/>
              <a:gd name="connsiteY2" fmla="*/ 3025733 h 4546525"/>
              <a:gd name="connsiteX3" fmla="*/ 0 w 9146390"/>
              <a:gd name="connsiteY3" fmla="*/ 4546525 h 4546525"/>
              <a:gd name="connsiteX4" fmla="*/ 0 w 9146390"/>
              <a:gd name="connsiteY4" fmla="*/ 1193532 h 4546525"/>
              <a:gd name="connsiteX0" fmla="*/ 12700 w 9146390"/>
              <a:gd name="connsiteY0" fmla="*/ 1155432 h 4546525"/>
              <a:gd name="connsiteX1" fmla="*/ 5844925 w 9146390"/>
              <a:gd name="connsiteY1" fmla="*/ 0 h 4546525"/>
              <a:gd name="connsiteX2" fmla="*/ 9146390 w 9146390"/>
              <a:gd name="connsiteY2" fmla="*/ 3025733 h 4546525"/>
              <a:gd name="connsiteX3" fmla="*/ 0 w 9146390"/>
              <a:gd name="connsiteY3" fmla="*/ 4546525 h 4546525"/>
              <a:gd name="connsiteX4" fmla="*/ 12700 w 9146390"/>
              <a:gd name="connsiteY4" fmla="*/ 1155432 h 4546525"/>
              <a:gd name="connsiteX0" fmla="*/ 12700 w 9146390"/>
              <a:gd name="connsiteY0" fmla="*/ 1168132 h 4559225"/>
              <a:gd name="connsiteX1" fmla="*/ 5946525 w 9146390"/>
              <a:gd name="connsiteY1" fmla="*/ 0 h 4559225"/>
              <a:gd name="connsiteX2" fmla="*/ 9146390 w 9146390"/>
              <a:gd name="connsiteY2" fmla="*/ 3038433 h 4559225"/>
              <a:gd name="connsiteX3" fmla="*/ 0 w 9146390"/>
              <a:gd name="connsiteY3" fmla="*/ 4559225 h 4559225"/>
              <a:gd name="connsiteX4" fmla="*/ 12700 w 9146390"/>
              <a:gd name="connsiteY4" fmla="*/ 1168132 h 4559225"/>
              <a:gd name="connsiteX0" fmla="*/ 12700 w 9146390"/>
              <a:gd name="connsiteY0" fmla="*/ 1168132 h 4559225"/>
              <a:gd name="connsiteX1" fmla="*/ 6060825 w 9146390"/>
              <a:gd name="connsiteY1" fmla="*/ 0 h 4559225"/>
              <a:gd name="connsiteX2" fmla="*/ 9146390 w 9146390"/>
              <a:gd name="connsiteY2" fmla="*/ 3038433 h 4559225"/>
              <a:gd name="connsiteX3" fmla="*/ 0 w 9146390"/>
              <a:gd name="connsiteY3" fmla="*/ 4559225 h 4559225"/>
              <a:gd name="connsiteX4" fmla="*/ 12700 w 9146390"/>
              <a:gd name="connsiteY4" fmla="*/ 1168132 h 455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390" h="4559225">
                <a:moveTo>
                  <a:pt x="12700" y="1168132"/>
                </a:moveTo>
                <a:lnTo>
                  <a:pt x="6060825" y="0"/>
                </a:lnTo>
                <a:lnTo>
                  <a:pt x="9146390" y="3038433"/>
                </a:lnTo>
                <a:lnTo>
                  <a:pt x="0" y="4559225"/>
                </a:lnTo>
                <a:cubicBezTo>
                  <a:pt x="4233" y="3428861"/>
                  <a:pt x="8467" y="2298496"/>
                  <a:pt x="12700" y="1168132"/>
                </a:cubicBezTo>
                <a:close/>
              </a:path>
            </a:pathLst>
          </a:cu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dirty="0">
              <a:latin typeface="Arial" pitchFamily="34" charset="0"/>
            </a:endParaRPr>
          </a:p>
        </p:txBody>
      </p:sp>
      <p:sp>
        <p:nvSpPr>
          <p:cNvPr id="7" name="矩形 6"/>
          <p:cNvSpPr/>
          <p:nvPr/>
        </p:nvSpPr>
        <p:spPr>
          <a:xfrm rot="20930897">
            <a:off x="403436" y="1235858"/>
            <a:ext cx="7340593" cy="2554738"/>
          </a:xfrm>
          <a:prstGeom prst="rect">
            <a:avLst/>
          </a:prstGeom>
        </p:spPr>
        <p:txBody>
          <a:bodyPr wrap="square">
            <a:spAutoFit/>
          </a:bodyPr>
          <a:lstStyle/>
          <a:p>
            <a:pPr>
              <a:lnSpc>
                <a:spcPct val="150000"/>
              </a:lnSpc>
            </a:pPr>
            <a:r>
              <a:rPr lang="zh-CN" altLang="en-US" sz="3556" b="1" dirty="0">
                <a:solidFill>
                  <a:schemeClr val="bg1"/>
                </a:solidFill>
                <a:latin typeface="微软雅黑" pitchFamily="34" charset="-122"/>
                <a:ea typeface="微软雅黑" pitchFamily="34" charset="-122"/>
              </a:rPr>
              <a:t>历史还将表明，这些以西方历史观判断中国崛起而得出的结论和采取的行动，是错误的。</a:t>
            </a:r>
            <a:endParaRPr lang="zh-CN" altLang="en-US" sz="3556" b="1" dirty="0">
              <a:solidFill>
                <a:schemeClr val="bg1"/>
              </a:solidFill>
            </a:endParaRPr>
          </a:p>
        </p:txBody>
      </p:sp>
      <p:pic>
        <p:nvPicPr>
          <p:cNvPr id="2051" name="Picture 3" descr="G:\韩坤\各类素材\好图\stop-2.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7480297" y="2210864"/>
            <a:ext cx="1807630" cy="180763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5"/>
          <p:cNvSpPr/>
          <p:nvPr/>
        </p:nvSpPr>
        <p:spPr bwMode="auto">
          <a:xfrm>
            <a:off x="160866" y="996271"/>
            <a:ext cx="9823989" cy="4180370"/>
          </a:xfrm>
          <a:custGeom>
            <a:avLst/>
            <a:gdLst>
              <a:gd name="connsiteX0" fmla="*/ 0 w 4314508"/>
              <a:gd name="connsiteY0" fmla="*/ 0 h 2428968"/>
              <a:gd name="connsiteX1" fmla="*/ 4314508 w 4314508"/>
              <a:gd name="connsiteY1" fmla="*/ 0 h 2428968"/>
              <a:gd name="connsiteX2" fmla="*/ 4314508 w 4314508"/>
              <a:gd name="connsiteY2" fmla="*/ 2428968 h 2428968"/>
              <a:gd name="connsiteX3" fmla="*/ 0 w 4314508"/>
              <a:gd name="connsiteY3" fmla="*/ 2428968 h 2428968"/>
              <a:gd name="connsiteX4" fmla="*/ 0 w 4314508"/>
              <a:gd name="connsiteY4" fmla="*/ 0 h 2428968"/>
              <a:gd name="connsiteX0" fmla="*/ 0 w 5844925"/>
              <a:gd name="connsiteY0" fmla="*/ 2117557 h 4546525"/>
              <a:gd name="connsiteX1" fmla="*/ 5844925 w 5844925"/>
              <a:gd name="connsiteY1" fmla="*/ 0 h 4546525"/>
              <a:gd name="connsiteX2" fmla="*/ 4314508 w 5844925"/>
              <a:gd name="connsiteY2" fmla="*/ 4546525 h 4546525"/>
              <a:gd name="connsiteX3" fmla="*/ 0 w 5844925"/>
              <a:gd name="connsiteY3" fmla="*/ 4546525 h 4546525"/>
              <a:gd name="connsiteX4" fmla="*/ 0 w 5844925"/>
              <a:gd name="connsiteY4" fmla="*/ 2117557 h 4546525"/>
              <a:gd name="connsiteX0" fmla="*/ 0 w 9146390"/>
              <a:gd name="connsiteY0" fmla="*/ 2117557 h 4546525"/>
              <a:gd name="connsiteX1" fmla="*/ 5844925 w 9146390"/>
              <a:gd name="connsiteY1" fmla="*/ 0 h 4546525"/>
              <a:gd name="connsiteX2" fmla="*/ 9146390 w 9146390"/>
              <a:gd name="connsiteY2" fmla="*/ 3025733 h 4546525"/>
              <a:gd name="connsiteX3" fmla="*/ 0 w 9146390"/>
              <a:gd name="connsiteY3" fmla="*/ 4546525 h 4546525"/>
              <a:gd name="connsiteX4" fmla="*/ 0 w 9146390"/>
              <a:gd name="connsiteY4" fmla="*/ 2117557 h 4546525"/>
              <a:gd name="connsiteX0" fmla="*/ 0 w 9146390"/>
              <a:gd name="connsiteY0" fmla="*/ 1193532 h 4546525"/>
              <a:gd name="connsiteX1" fmla="*/ 5844925 w 9146390"/>
              <a:gd name="connsiteY1" fmla="*/ 0 h 4546525"/>
              <a:gd name="connsiteX2" fmla="*/ 9146390 w 9146390"/>
              <a:gd name="connsiteY2" fmla="*/ 3025733 h 4546525"/>
              <a:gd name="connsiteX3" fmla="*/ 0 w 9146390"/>
              <a:gd name="connsiteY3" fmla="*/ 4546525 h 4546525"/>
              <a:gd name="connsiteX4" fmla="*/ 0 w 9146390"/>
              <a:gd name="connsiteY4" fmla="*/ 1193532 h 4546525"/>
              <a:gd name="connsiteX0" fmla="*/ 12700 w 9146390"/>
              <a:gd name="connsiteY0" fmla="*/ 1155432 h 4546525"/>
              <a:gd name="connsiteX1" fmla="*/ 5844925 w 9146390"/>
              <a:gd name="connsiteY1" fmla="*/ 0 h 4546525"/>
              <a:gd name="connsiteX2" fmla="*/ 9146390 w 9146390"/>
              <a:gd name="connsiteY2" fmla="*/ 3025733 h 4546525"/>
              <a:gd name="connsiteX3" fmla="*/ 0 w 9146390"/>
              <a:gd name="connsiteY3" fmla="*/ 4546525 h 4546525"/>
              <a:gd name="connsiteX4" fmla="*/ 12700 w 9146390"/>
              <a:gd name="connsiteY4" fmla="*/ 1155432 h 4546525"/>
              <a:gd name="connsiteX0" fmla="*/ 12700 w 9146390"/>
              <a:gd name="connsiteY0" fmla="*/ 1168132 h 4559225"/>
              <a:gd name="connsiteX1" fmla="*/ 5946525 w 9146390"/>
              <a:gd name="connsiteY1" fmla="*/ 0 h 4559225"/>
              <a:gd name="connsiteX2" fmla="*/ 9146390 w 9146390"/>
              <a:gd name="connsiteY2" fmla="*/ 3038433 h 4559225"/>
              <a:gd name="connsiteX3" fmla="*/ 0 w 9146390"/>
              <a:gd name="connsiteY3" fmla="*/ 4559225 h 4559225"/>
              <a:gd name="connsiteX4" fmla="*/ 12700 w 9146390"/>
              <a:gd name="connsiteY4" fmla="*/ 1168132 h 4559225"/>
              <a:gd name="connsiteX0" fmla="*/ 12700 w 9146390"/>
              <a:gd name="connsiteY0" fmla="*/ 1168132 h 4559225"/>
              <a:gd name="connsiteX1" fmla="*/ 6060825 w 9146390"/>
              <a:gd name="connsiteY1" fmla="*/ 0 h 4559225"/>
              <a:gd name="connsiteX2" fmla="*/ 9146390 w 9146390"/>
              <a:gd name="connsiteY2" fmla="*/ 3038433 h 4559225"/>
              <a:gd name="connsiteX3" fmla="*/ 0 w 9146390"/>
              <a:gd name="connsiteY3" fmla="*/ 4559225 h 4559225"/>
              <a:gd name="connsiteX4" fmla="*/ 12700 w 9146390"/>
              <a:gd name="connsiteY4" fmla="*/ 1168132 h 4559225"/>
              <a:gd name="connsiteX0" fmla="*/ 12700 w 9146390"/>
              <a:gd name="connsiteY0" fmla="*/ 1003032 h 4394125"/>
              <a:gd name="connsiteX1" fmla="*/ 7394325 w 9146390"/>
              <a:gd name="connsiteY1" fmla="*/ 0 h 4394125"/>
              <a:gd name="connsiteX2" fmla="*/ 9146390 w 9146390"/>
              <a:gd name="connsiteY2" fmla="*/ 2873333 h 4394125"/>
              <a:gd name="connsiteX3" fmla="*/ 0 w 9146390"/>
              <a:gd name="connsiteY3" fmla="*/ 4394125 h 4394125"/>
              <a:gd name="connsiteX4" fmla="*/ 12700 w 9146390"/>
              <a:gd name="connsiteY4" fmla="*/ 1003032 h 4394125"/>
              <a:gd name="connsiteX0" fmla="*/ 12700 w 9095590"/>
              <a:gd name="connsiteY0" fmla="*/ 1003032 h 4394125"/>
              <a:gd name="connsiteX1" fmla="*/ 7394325 w 9095590"/>
              <a:gd name="connsiteY1" fmla="*/ 0 h 4394125"/>
              <a:gd name="connsiteX2" fmla="*/ 9095590 w 9095590"/>
              <a:gd name="connsiteY2" fmla="*/ 3521033 h 4394125"/>
              <a:gd name="connsiteX3" fmla="*/ 0 w 9095590"/>
              <a:gd name="connsiteY3" fmla="*/ 4394125 h 4394125"/>
              <a:gd name="connsiteX4" fmla="*/ 12700 w 9095590"/>
              <a:gd name="connsiteY4" fmla="*/ 1003032 h 4394125"/>
              <a:gd name="connsiteX0" fmla="*/ 25400 w 9108290"/>
              <a:gd name="connsiteY0" fmla="*/ 1003032 h 3581325"/>
              <a:gd name="connsiteX1" fmla="*/ 7407025 w 9108290"/>
              <a:gd name="connsiteY1" fmla="*/ 0 h 3581325"/>
              <a:gd name="connsiteX2" fmla="*/ 9108290 w 9108290"/>
              <a:gd name="connsiteY2" fmla="*/ 3521033 h 3581325"/>
              <a:gd name="connsiteX3" fmla="*/ 0 w 9108290"/>
              <a:gd name="connsiteY3" fmla="*/ 3581325 h 3581325"/>
              <a:gd name="connsiteX4" fmla="*/ 25400 w 9108290"/>
              <a:gd name="connsiteY4" fmla="*/ 1003032 h 3581325"/>
              <a:gd name="connsiteX0" fmla="*/ 25400 w 9108290"/>
              <a:gd name="connsiteY0" fmla="*/ 1003032 h 3581325"/>
              <a:gd name="connsiteX1" fmla="*/ 7407025 w 9108290"/>
              <a:gd name="connsiteY1" fmla="*/ 0 h 3581325"/>
              <a:gd name="connsiteX2" fmla="*/ 9108290 w 9108290"/>
              <a:gd name="connsiteY2" fmla="*/ 3521033 h 3581325"/>
              <a:gd name="connsiteX3" fmla="*/ 0 w 9108290"/>
              <a:gd name="connsiteY3" fmla="*/ 3581325 h 3581325"/>
              <a:gd name="connsiteX4" fmla="*/ 25400 w 9108290"/>
              <a:gd name="connsiteY4" fmla="*/ 1003032 h 3581325"/>
              <a:gd name="connsiteX0" fmla="*/ 38100 w 9120990"/>
              <a:gd name="connsiteY0" fmla="*/ 1003032 h 3771825"/>
              <a:gd name="connsiteX1" fmla="*/ 7419725 w 9120990"/>
              <a:gd name="connsiteY1" fmla="*/ 0 h 3771825"/>
              <a:gd name="connsiteX2" fmla="*/ 9120990 w 9120990"/>
              <a:gd name="connsiteY2" fmla="*/ 3521033 h 3771825"/>
              <a:gd name="connsiteX3" fmla="*/ 0 w 9120990"/>
              <a:gd name="connsiteY3" fmla="*/ 3771825 h 3771825"/>
              <a:gd name="connsiteX4" fmla="*/ 38100 w 9120990"/>
              <a:gd name="connsiteY4" fmla="*/ 1003032 h 3771825"/>
              <a:gd name="connsiteX0" fmla="*/ 12700 w 9095590"/>
              <a:gd name="connsiteY0" fmla="*/ 1003032 h 3822625"/>
              <a:gd name="connsiteX1" fmla="*/ 7394325 w 9095590"/>
              <a:gd name="connsiteY1" fmla="*/ 0 h 3822625"/>
              <a:gd name="connsiteX2" fmla="*/ 9095590 w 9095590"/>
              <a:gd name="connsiteY2" fmla="*/ 3521033 h 3822625"/>
              <a:gd name="connsiteX3" fmla="*/ 0 w 9095590"/>
              <a:gd name="connsiteY3" fmla="*/ 3822625 h 3822625"/>
              <a:gd name="connsiteX4" fmla="*/ 12700 w 9095590"/>
              <a:gd name="connsiteY4" fmla="*/ 1003032 h 3822625"/>
              <a:gd name="connsiteX0" fmla="*/ 12700 w 9095590"/>
              <a:gd name="connsiteY0" fmla="*/ 1511032 h 4330625"/>
              <a:gd name="connsiteX1" fmla="*/ 7965825 w 9095590"/>
              <a:gd name="connsiteY1" fmla="*/ 0 h 4330625"/>
              <a:gd name="connsiteX2" fmla="*/ 9095590 w 9095590"/>
              <a:gd name="connsiteY2" fmla="*/ 4029033 h 4330625"/>
              <a:gd name="connsiteX3" fmla="*/ 0 w 9095590"/>
              <a:gd name="connsiteY3" fmla="*/ 4330625 h 4330625"/>
              <a:gd name="connsiteX4" fmla="*/ 12700 w 9095590"/>
              <a:gd name="connsiteY4" fmla="*/ 1511032 h 4330625"/>
              <a:gd name="connsiteX0" fmla="*/ 12700 w 9095590"/>
              <a:gd name="connsiteY0" fmla="*/ 1676132 h 4330625"/>
              <a:gd name="connsiteX1" fmla="*/ 7965825 w 9095590"/>
              <a:gd name="connsiteY1" fmla="*/ 0 h 4330625"/>
              <a:gd name="connsiteX2" fmla="*/ 9095590 w 9095590"/>
              <a:gd name="connsiteY2" fmla="*/ 4029033 h 4330625"/>
              <a:gd name="connsiteX3" fmla="*/ 0 w 9095590"/>
              <a:gd name="connsiteY3" fmla="*/ 4330625 h 4330625"/>
              <a:gd name="connsiteX4" fmla="*/ 12700 w 9095590"/>
              <a:gd name="connsiteY4" fmla="*/ 1676132 h 4330625"/>
              <a:gd name="connsiteX0" fmla="*/ 12700 w 9095590"/>
              <a:gd name="connsiteY0" fmla="*/ 1028432 h 3682925"/>
              <a:gd name="connsiteX1" fmla="*/ 8753225 w 9095590"/>
              <a:gd name="connsiteY1" fmla="*/ 0 h 3682925"/>
              <a:gd name="connsiteX2" fmla="*/ 9095590 w 9095590"/>
              <a:gd name="connsiteY2" fmla="*/ 3381333 h 3682925"/>
              <a:gd name="connsiteX3" fmla="*/ 0 w 9095590"/>
              <a:gd name="connsiteY3" fmla="*/ 3682925 h 3682925"/>
              <a:gd name="connsiteX4" fmla="*/ 12700 w 9095590"/>
              <a:gd name="connsiteY4" fmla="*/ 1028432 h 3682925"/>
              <a:gd name="connsiteX0" fmla="*/ 24 w 9082914"/>
              <a:gd name="connsiteY0" fmla="*/ 1028432 h 3657525"/>
              <a:gd name="connsiteX1" fmla="*/ 8740549 w 9082914"/>
              <a:gd name="connsiteY1" fmla="*/ 0 h 3657525"/>
              <a:gd name="connsiteX2" fmla="*/ 9082914 w 9082914"/>
              <a:gd name="connsiteY2" fmla="*/ 3381333 h 3657525"/>
              <a:gd name="connsiteX3" fmla="*/ 558824 w 9082914"/>
              <a:gd name="connsiteY3" fmla="*/ 3657525 h 3657525"/>
              <a:gd name="connsiteX4" fmla="*/ 24 w 9082914"/>
              <a:gd name="connsiteY4" fmla="*/ 1028432 h 3657525"/>
              <a:gd name="connsiteX0" fmla="*/ 81 w 9082971"/>
              <a:gd name="connsiteY0" fmla="*/ 1028432 h 3657525"/>
              <a:gd name="connsiteX1" fmla="*/ 8740606 w 9082971"/>
              <a:gd name="connsiteY1" fmla="*/ 0 h 3657525"/>
              <a:gd name="connsiteX2" fmla="*/ 9082971 w 9082971"/>
              <a:gd name="connsiteY2" fmla="*/ 3381333 h 3657525"/>
              <a:gd name="connsiteX3" fmla="*/ 558881 w 9082971"/>
              <a:gd name="connsiteY3" fmla="*/ 3657525 h 3657525"/>
              <a:gd name="connsiteX4" fmla="*/ 81 w 9082971"/>
              <a:gd name="connsiteY4" fmla="*/ 1028432 h 3657525"/>
              <a:gd name="connsiteX0" fmla="*/ 0 w 9082890"/>
              <a:gd name="connsiteY0" fmla="*/ 1028432 h 3657525"/>
              <a:gd name="connsiteX1" fmla="*/ 8740525 w 9082890"/>
              <a:gd name="connsiteY1" fmla="*/ 0 h 3657525"/>
              <a:gd name="connsiteX2" fmla="*/ 9082890 w 9082890"/>
              <a:gd name="connsiteY2" fmla="*/ 3381333 h 3657525"/>
              <a:gd name="connsiteX3" fmla="*/ 558800 w 9082890"/>
              <a:gd name="connsiteY3" fmla="*/ 3657525 h 3657525"/>
              <a:gd name="connsiteX4" fmla="*/ 0 w 9082890"/>
              <a:gd name="connsiteY4" fmla="*/ 1028432 h 3657525"/>
              <a:gd name="connsiteX0" fmla="*/ 0 w 9082890"/>
              <a:gd name="connsiteY0" fmla="*/ 1028432 h 3657525"/>
              <a:gd name="connsiteX1" fmla="*/ 8740525 w 9082890"/>
              <a:gd name="connsiteY1" fmla="*/ 0 h 3657525"/>
              <a:gd name="connsiteX2" fmla="*/ 9082890 w 9082890"/>
              <a:gd name="connsiteY2" fmla="*/ 3381333 h 3657525"/>
              <a:gd name="connsiteX3" fmla="*/ 558800 w 9082890"/>
              <a:gd name="connsiteY3" fmla="*/ 3657525 h 3657525"/>
              <a:gd name="connsiteX4" fmla="*/ 0 w 9082890"/>
              <a:gd name="connsiteY4" fmla="*/ 1028432 h 3657525"/>
              <a:gd name="connsiteX0" fmla="*/ 0 w 9082890"/>
              <a:gd name="connsiteY0" fmla="*/ 1028432 h 3657525"/>
              <a:gd name="connsiteX1" fmla="*/ 8740525 w 9082890"/>
              <a:gd name="connsiteY1" fmla="*/ 0 h 3657525"/>
              <a:gd name="connsiteX2" fmla="*/ 9082890 w 9082890"/>
              <a:gd name="connsiteY2" fmla="*/ 3381333 h 3657525"/>
              <a:gd name="connsiteX3" fmla="*/ 558800 w 9082890"/>
              <a:gd name="connsiteY3" fmla="*/ 3657525 h 3657525"/>
              <a:gd name="connsiteX4" fmla="*/ 0 w 9082890"/>
              <a:gd name="connsiteY4" fmla="*/ 1028432 h 3657525"/>
              <a:gd name="connsiteX0" fmla="*/ 0 w 9082890"/>
              <a:gd name="connsiteY0" fmla="*/ 1028432 h 3657525"/>
              <a:gd name="connsiteX1" fmla="*/ 8740525 w 9082890"/>
              <a:gd name="connsiteY1" fmla="*/ 0 h 3657525"/>
              <a:gd name="connsiteX2" fmla="*/ 9082890 w 9082890"/>
              <a:gd name="connsiteY2" fmla="*/ 3381333 h 3657525"/>
              <a:gd name="connsiteX3" fmla="*/ 558800 w 9082890"/>
              <a:gd name="connsiteY3" fmla="*/ 3657525 h 3657525"/>
              <a:gd name="connsiteX4" fmla="*/ 0 w 9082890"/>
              <a:gd name="connsiteY4" fmla="*/ 1028432 h 3657525"/>
              <a:gd name="connsiteX0" fmla="*/ 0 w 9082890"/>
              <a:gd name="connsiteY0" fmla="*/ 1409432 h 4038525"/>
              <a:gd name="connsiteX1" fmla="*/ 8486525 w 9082890"/>
              <a:gd name="connsiteY1" fmla="*/ 0 h 4038525"/>
              <a:gd name="connsiteX2" fmla="*/ 9082890 w 9082890"/>
              <a:gd name="connsiteY2" fmla="*/ 3762333 h 4038525"/>
              <a:gd name="connsiteX3" fmla="*/ 558800 w 9082890"/>
              <a:gd name="connsiteY3" fmla="*/ 4038525 h 4038525"/>
              <a:gd name="connsiteX4" fmla="*/ 0 w 9082890"/>
              <a:gd name="connsiteY4" fmla="*/ 1409432 h 4038525"/>
              <a:gd name="connsiteX0" fmla="*/ 0 w 9082890"/>
              <a:gd name="connsiteY0" fmla="*/ 1409432 h 3762333"/>
              <a:gd name="connsiteX1" fmla="*/ 8486525 w 9082890"/>
              <a:gd name="connsiteY1" fmla="*/ 0 h 3762333"/>
              <a:gd name="connsiteX2" fmla="*/ 9082890 w 9082890"/>
              <a:gd name="connsiteY2" fmla="*/ 3762333 h 3762333"/>
              <a:gd name="connsiteX3" fmla="*/ 495300 w 9082890"/>
              <a:gd name="connsiteY3" fmla="*/ 3682925 h 3762333"/>
              <a:gd name="connsiteX4" fmla="*/ 0 w 9082890"/>
              <a:gd name="connsiteY4" fmla="*/ 1409432 h 3762333"/>
              <a:gd name="connsiteX0" fmla="*/ 0 w 9108290"/>
              <a:gd name="connsiteY0" fmla="*/ 723632 h 3762333"/>
              <a:gd name="connsiteX1" fmla="*/ 8511925 w 9108290"/>
              <a:gd name="connsiteY1" fmla="*/ 0 h 3762333"/>
              <a:gd name="connsiteX2" fmla="*/ 9108290 w 9108290"/>
              <a:gd name="connsiteY2" fmla="*/ 3762333 h 3762333"/>
              <a:gd name="connsiteX3" fmla="*/ 520700 w 9108290"/>
              <a:gd name="connsiteY3" fmla="*/ 3682925 h 3762333"/>
              <a:gd name="connsiteX4" fmla="*/ 0 w 9108290"/>
              <a:gd name="connsiteY4" fmla="*/ 723632 h 3762333"/>
              <a:gd name="connsiteX0" fmla="*/ 0 w 9082890"/>
              <a:gd name="connsiteY0" fmla="*/ 685532 h 3762333"/>
              <a:gd name="connsiteX1" fmla="*/ 8486525 w 9082890"/>
              <a:gd name="connsiteY1" fmla="*/ 0 h 3762333"/>
              <a:gd name="connsiteX2" fmla="*/ 9082890 w 9082890"/>
              <a:gd name="connsiteY2" fmla="*/ 3762333 h 3762333"/>
              <a:gd name="connsiteX3" fmla="*/ 495300 w 9082890"/>
              <a:gd name="connsiteY3" fmla="*/ 3682925 h 3762333"/>
              <a:gd name="connsiteX4" fmla="*/ 0 w 9082890"/>
              <a:gd name="connsiteY4" fmla="*/ 685532 h 3762333"/>
              <a:gd name="connsiteX0" fmla="*/ 0 w 9082890"/>
              <a:gd name="connsiteY0" fmla="*/ 685532 h 3762333"/>
              <a:gd name="connsiteX1" fmla="*/ 8486525 w 9082890"/>
              <a:gd name="connsiteY1" fmla="*/ 0 h 3762333"/>
              <a:gd name="connsiteX2" fmla="*/ 9082890 w 9082890"/>
              <a:gd name="connsiteY2" fmla="*/ 3762333 h 3762333"/>
              <a:gd name="connsiteX3" fmla="*/ 444500 w 9082890"/>
              <a:gd name="connsiteY3" fmla="*/ 3009825 h 3762333"/>
              <a:gd name="connsiteX4" fmla="*/ 0 w 9082890"/>
              <a:gd name="connsiteY4" fmla="*/ 685532 h 3762333"/>
              <a:gd name="connsiteX0" fmla="*/ 0 w 9082890"/>
              <a:gd name="connsiteY0" fmla="*/ 685532 h 3762333"/>
              <a:gd name="connsiteX1" fmla="*/ 8486525 w 9082890"/>
              <a:gd name="connsiteY1" fmla="*/ 0 h 3762333"/>
              <a:gd name="connsiteX2" fmla="*/ 9082890 w 9082890"/>
              <a:gd name="connsiteY2" fmla="*/ 3762333 h 3762333"/>
              <a:gd name="connsiteX3" fmla="*/ 444500 w 9082890"/>
              <a:gd name="connsiteY3" fmla="*/ 3009825 h 3762333"/>
              <a:gd name="connsiteX4" fmla="*/ 0 w 9082890"/>
              <a:gd name="connsiteY4" fmla="*/ 685532 h 3762333"/>
              <a:gd name="connsiteX0" fmla="*/ 0 w 9082890"/>
              <a:gd name="connsiteY0" fmla="*/ 685532 h 3762333"/>
              <a:gd name="connsiteX1" fmla="*/ 8486525 w 9082890"/>
              <a:gd name="connsiteY1" fmla="*/ 0 h 3762333"/>
              <a:gd name="connsiteX2" fmla="*/ 9082890 w 9082890"/>
              <a:gd name="connsiteY2" fmla="*/ 3762333 h 3762333"/>
              <a:gd name="connsiteX3" fmla="*/ 444500 w 9082890"/>
              <a:gd name="connsiteY3" fmla="*/ 3009825 h 3762333"/>
              <a:gd name="connsiteX4" fmla="*/ 0 w 9082890"/>
              <a:gd name="connsiteY4" fmla="*/ 685532 h 3762333"/>
              <a:gd name="connsiteX0" fmla="*/ 0 w 8739990"/>
              <a:gd name="connsiteY0" fmla="*/ 685532 h 3762333"/>
              <a:gd name="connsiteX1" fmla="*/ 8143625 w 8739990"/>
              <a:gd name="connsiteY1" fmla="*/ 0 h 3762333"/>
              <a:gd name="connsiteX2" fmla="*/ 8739990 w 8739990"/>
              <a:gd name="connsiteY2" fmla="*/ 3762333 h 3762333"/>
              <a:gd name="connsiteX3" fmla="*/ 101600 w 8739990"/>
              <a:gd name="connsiteY3" fmla="*/ 3009825 h 3762333"/>
              <a:gd name="connsiteX4" fmla="*/ 0 w 8739990"/>
              <a:gd name="connsiteY4" fmla="*/ 685532 h 3762333"/>
              <a:gd name="connsiteX0" fmla="*/ 0 w 8739990"/>
              <a:gd name="connsiteY0" fmla="*/ 685532 h 3762333"/>
              <a:gd name="connsiteX1" fmla="*/ 8143625 w 8739990"/>
              <a:gd name="connsiteY1" fmla="*/ 0 h 3762333"/>
              <a:gd name="connsiteX2" fmla="*/ 8739990 w 8739990"/>
              <a:gd name="connsiteY2" fmla="*/ 3762333 h 3762333"/>
              <a:gd name="connsiteX3" fmla="*/ 101600 w 8739990"/>
              <a:gd name="connsiteY3" fmla="*/ 3009825 h 3762333"/>
              <a:gd name="connsiteX4" fmla="*/ 0 w 8739990"/>
              <a:gd name="connsiteY4" fmla="*/ 685532 h 3762333"/>
              <a:gd name="connsiteX0" fmla="*/ 0 w 8739990"/>
              <a:gd name="connsiteY0" fmla="*/ 685532 h 3762333"/>
              <a:gd name="connsiteX1" fmla="*/ 8143625 w 8739990"/>
              <a:gd name="connsiteY1" fmla="*/ 0 h 3762333"/>
              <a:gd name="connsiteX2" fmla="*/ 8739990 w 8739990"/>
              <a:gd name="connsiteY2" fmla="*/ 3762333 h 3762333"/>
              <a:gd name="connsiteX3" fmla="*/ 101600 w 8739990"/>
              <a:gd name="connsiteY3" fmla="*/ 3009825 h 3762333"/>
              <a:gd name="connsiteX4" fmla="*/ 0 w 8739990"/>
              <a:gd name="connsiteY4" fmla="*/ 685532 h 3762333"/>
              <a:gd name="connsiteX0" fmla="*/ 0 w 8739990"/>
              <a:gd name="connsiteY0" fmla="*/ 685532 h 3762333"/>
              <a:gd name="connsiteX1" fmla="*/ 8143625 w 8739990"/>
              <a:gd name="connsiteY1" fmla="*/ 0 h 3762333"/>
              <a:gd name="connsiteX2" fmla="*/ 8739990 w 8739990"/>
              <a:gd name="connsiteY2" fmla="*/ 3762333 h 3762333"/>
              <a:gd name="connsiteX3" fmla="*/ 101600 w 8739990"/>
              <a:gd name="connsiteY3" fmla="*/ 3009825 h 3762333"/>
              <a:gd name="connsiteX4" fmla="*/ 0 w 8739990"/>
              <a:gd name="connsiteY4" fmla="*/ 685532 h 3762333"/>
              <a:gd name="connsiteX0" fmla="*/ 110939 w 8850929"/>
              <a:gd name="connsiteY0" fmla="*/ 685532 h 3762333"/>
              <a:gd name="connsiteX1" fmla="*/ 8254564 w 8850929"/>
              <a:gd name="connsiteY1" fmla="*/ 0 h 3762333"/>
              <a:gd name="connsiteX2" fmla="*/ 8850929 w 8850929"/>
              <a:gd name="connsiteY2" fmla="*/ 3762333 h 3762333"/>
              <a:gd name="connsiteX3" fmla="*/ 9339 w 8850929"/>
              <a:gd name="connsiteY3" fmla="*/ 3009825 h 3762333"/>
              <a:gd name="connsiteX4" fmla="*/ 110939 w 8850929"/>
              <a:gd name="connsiteY4" fmla="*/ 685532 h 3762333"/>
              <a:gd name="connsiteX0" fmla="*/ 101600 w 8841590"/>
              <a:gd name="connsiteY0" fmla="*/ 685532 h 3762333"/>
              <a:gd name="connsiteX1" fmla="*/ 8245225 w 8841590"/>
              <a:gd name="connsiteY1" fmla="*/ 0 h 3762333"/>
              <a:gd name="connsiteX2" fmla="*/ 8841590 w 8841590"/>
              <a:gd name="connsiteY2" fmla="*/ 3762333 h 3762333"/>
              <a:gd name="connsiteX3" fmla="*/ 0 w 8841590"/>
              <a:gd name="connsiteY3" fmla="*/ 3009825 h 3762333"/>
              <a:gd name="connsiteX4" fmla="*/ 101600 w 8841590"/>
              <a:gd name="connsiteY4" fmla="*/ 685532 h 3762333"/>
              <a:gd name="connsiteX0" fmla="*/ 241300 w 8841590"/>
              <a:gd name="connsiteY0" fmla="*/ 672832 h 3762333"/>
              <a:gd name="connsiteX1" fmla="*/ 8245225 w 8841590"/>
              <a:gd name="connsiteY1" fmla="*/ 0 h 3762333"/>
              <a:gd name="connsiteX2" fmla="*/ 8841590 w 8841590"/>
              <a:gd name="connsiteY2" fmla="*/ 3762333 h 3762333"/>
              <a:gd name="connsiteX3" fmla="*/ 0 w 8841590"/>
              <a:gd name="connsiteY3" fmla="*/ 3009825 h 3762333"/>
              <a:gd name="connsiteX4" fmla="*/ 241300 w 8841590"/>
              <a:gd name="connsiteY4" fmla="*/ 672832 h 3762333"/>
              <a:gd name="connsiteX0" fmla="*/ 241300 w 8841590"/>
              <a:gd name="connsiteY0" fmla="*/ 672832 h 3762333"/>
              <a:gd name="connsiteX1" fmla="*/ 8245225 w 8841590"/>
              <a:gd name="connsiteY1" fmla="*/ 0 h 3762333"/>
              <a:gd name="connsiteX2" fmla="*/ 8841590 w 8841590"/>
              <a:gd name="connsiteY2" fmla="*/ 3762333 h 3762333"/>
              <a:gd name="connsiteX3" fmla="*/ 0 w 8841590"/>
              <a:gd name="connsiteY3" fmla="*/ 3009825 h 3762333"/>
              <a:gd name="connsiteX4" fmla="*/ 241300 w 8841590"/>
              <a:gd name="connsiteY4" fmla="*/ 672832 h 3762333"/>
              <a:gd name="connsiteX0" fmla="*/ 241300 w 8841590"/>
              <a:gd name="connsiteY0" fmla="*/ 672832 h 3762333"/>
              <a:gd name="connsiteX1" fmla="*/ 8245225 w 8841590"/>
              <a:gd name="connsiteY1" fmla="*/ 0 h 3762333"/>
              <a:gd name="connsiteX2" fmla="*/ 8841590 w 8841590"/>
              <a:gd name="connsiteY2" fmla="*/ 3762333 h 3762333"/>
              <a:gd name="connsiteX3" fmla="*/ 0 w 8841590"/>
              <a:gd name="connsiteY3" fmla="*/ 3009825 h 3762333"/>
              <a:gd name="connsiteX4" fmla="*/ 241300 w 8841590"/>
              <a:gd name="connsiteY4" fmla="*/ 672832 h 3762333"/>
              <a:gd name="connsiteX0" fmla="*/ 241300 w 8841590"/>
              <a:gd name="connsiteY0" fmla="*/ 672832 h 3762333"/>
              <a:gd name="connsiteX1" fmla="*/ 8245225 w 8841590"/>
              <a:gd name="connsiteY1" fmla="*/ 0 h 3762333"/>
              <a:gd name="connsiteX2" fmla="*/ 8841590 w 8841590"/>
              <a:gd name="connsiteY2" fmla="*/ 3762333 h 3762333"/>
              <a:gd name="connsiteX3" fmla="*/ 0 w 8841590"/>
              <a:gd name="connsiteY3" fmla="*/ 3009825 h 3762333"/>
              <a:gd name="connsiteX4" fmla="*/ 241300 w 8841590"/>
              <a:gd name="connsiteY4" fmla="*/ 672832 h 376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590" h="3762333">
                <a:moveTo>
                  <a:pt x="241300" y="672832"/>
                </a:moveTo>
                <a:lnTo>
                  <a:pt x="8245225" y="0"/>
                </a:lnTo>
                <a:lnTo>
                  <a:pt x="8841590" y="3762333"/>
                </a:lnTo>
                <a:lnTo>
                  <a:pt x="0" y="3009825"/>
                </a:lnTo>
                <a:cubicBezTo>
                  <a:pt x="131233" y="1828661"/>
                  <a:pt x="198967" y="964996"/>
                  <a:pt x="241300" y="672832"/>
                </a:cubicBezTo>
                <a:close/>
              </a:path>
            </a:pathLst>
          </a:cu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dirty="0">
              <a:latin typeface="Arial" pitchFamily="34" charset="0"/>
            </a:endParaRPr>
          </a:p>
        </p:txBody>
      </p:sp>
      <p:sp>
        <p:nvSpPr>
          <p:cNvPr id="11" name="矩形 10"/>
          <p:cNvSpPr/>
          <p:nvPr/>
        </p:nvSpPr>
        <p:spPr>
          <a:xfrm rot="172906">
            <a:off x="471230" y="2115981"/>
            <a:ext cx="8977482" cy="2062296"/>
          </a:xfrm>
          <a:prstGeom prst="rect">
            <a:avLst/>
          </a:prstGeom>
        </p:spPr>
        <p:txBody>
          <a:bodyPr wrap="square">
            <a:spAutoFit/>
          </a:bodyPr>
          <a:lstStyle/>
          <a:p>
            <a:pPr>
              <a:lnSpc>
                <a:spcPct val="120000"/>
              </a:lnSpc>
            </a:pPr>
            <a:r>
              <a:rPr lang="zh-CN" altLang="en-US" sz="3556" b="1" dirty="0">
                <a:solidFill>
                  <a:schemeClr val="bg1"/>
                </a:solidFill>
                <a:latin typeface="微软雅黑" pitchFamily="34" charset="-122"/>
                <a:ea typeface="微软雅黑" pitchFamily="34" charset="-122"/>
              </a:rPr>
              <a:t>判断中国的崛起不能基于西方的历史观，而只能基于中国历史的发展，这样得出的结论才符合中国社会发展的基本逻辑。</a:t>
            </a:r>
            <a:endParaRPr lang="zh-CN" altLang="en-US" sz="3556" b="1" dirty="0">
              <a:solidFill>
                <a:schemeClr val="bg1"/>
              </a:solidFill>
            </a:endParaRPr>
          </a:p>
        </p:txBody>
      </p:sp>
      <p:sp>
        <p:nvSpPr>
          <p:cNvPr id="2" name="L 形 1"/>
          <p:cNvSpPr/>
          <p:nvPr/>
        </p:nvSpPr>
        <p:spPr bwMode="auto">
          <a:xfrm rot="18538488">
            <a:off x="6714053" y="3118313"/>
            <a:ext cx="3340119" cy="1712783"/>
          </a:xfrm>
          <a:custGeom>
            <a:avLst/>
            <a:gdLst>
              <a:gd name="connsiteX0" fmla="*/ 0 w 2160267"/>
              <a:gd name="connsiteY0" fmla="*/ 0 h 720089"/>
              <a:gd name="connsiteX1" fmla="*/ 360045 w 2160267"/>
              <a:gd name="connsiteY1" fmla="*/ 0 h 720089"/>
              <a:gd name="connsiteX2" fmla="*/ 360045 w 2160267"/>
              <a:gd name="connsiteY2" fmla="*/ 360045 h 720089"/>
              <a:gd name="connsiteX3" fmla="*/ 2160267 w 2160267"/>
              <a:gd name="connsiteY3" fmla="*/ 360045 h 720089"/>
              <a:gd name="connsiteX4" fmla="*/ 2160267 w 2160267"/>
              <a:gd name="connsiteY4" fmla="*/ 720089 h 720089"/>
              <a:gd name="connsiteX5" fmla="*/ 0 w 2160267"/>
              <a:gd name="connsiteY5" fmla="*/ 720089 h 720089"/>
              <a:gd name="connsiteX6" fmla="*/ 0 w 2160267"/>
              <a:gd name="connsiteY6" fmla="*/ 0 h 720089"/>
              <a:gd name="connsiteX0" fmla="*/ 0 w 2160267"/>
              <a:gd name="connsiteY0" fmla="*/ 0 h 720089"/>
              <a:gd name="connsiteX1" fmla="*/ 200388 w 2160267"/>
              <a:gd name="connsiteY1" fmla="*/ 0 h 720089"/>
              <a:gd name="connsiteX2" fmla="*/ 360045 w 2160267"/>
              <a:gd name="connsiteY2" fmla="*/ 360045 h 720089"/>
              <a:gd name="connsiteX3" fmla="*/ 2160267 w 2160267"/>
              <a:gd name="connsiteY3" fmla="*/ 360045 h 720089"/>
              <a:gd name="connsiteX4" fmla="*/ 2160267 w 2160267"/>
              <a:gd name="connsiteY4" fmla="*/ 720089 h 720089"/>
              <a:gd name="connsiteX5" fmla="*/ 0 w 2160267"/>
              <a:gd name="connsiteY5" fmla="*/ 720089 h 720089"/>
              <a:gd name="connsiteX6" fmla="*/ 0 w 2160267"/>
              <a:gd name="connsiteY6" fmla="*/ 0 h 720089"/>
              <a:gd name="connsiteX0" fmla="*/ 0 w 2232838"/>
              <a:gd name="connsiteY0" fmla="*/ 0 h 720089"/>
              <a:gd name="connsiteX1" fmla="*/ 200388 w 2232838"/>
              <a:gd name="connsiteY1" fmla="*/ 0 h 720089"/>
              <a:gd name="connsiteX2" fmla="*/ 360045 w 2232838"/>
              <a:gd name="connsiteY2" fmla="*/ 360045 h 720089"/>
              <a:gd name="connsiteX3" fmla="*/ 2232838 w 2232838"/>
              <a:gd name="connsiteY3" fmla="*/ 534217 h 720089"/>
              <a:gd name="connsiteX4" fmla="*/ 2160267 w 2232838"/>
              <a:gd name="connsiteY4" fmla="*/ 720089 h 720089"/>
              <a:gd name="connsiteX5" fmla="*/ 0 w 2232838"/>
              <a:gd name="connsiteY5" fmla="*/ 720089 h 720089"/>
              <a:gd name="connsiteX6" fmla="*/ 0 w 2232838"/>
              <a:gd name="connsiteY6" fmla="*/ 0 h 720089"/>
              <a:gd name="connsiteX0" fmla="*/ 0 w 2232838"/>
              <a:gd name="connsiteY0" fmla="*/ 0 h 720089"/>
              <a:gd name="connsiteX1" fmla="*/ 200388 w 2232838"/>
              <a:gd name="connsiteY1" fmla="*/ 0 h 720089"/>
              <a:gd name="connsiteX2" fmla="*/ 360045 w 2232838"/>
              <a:gd name="connsiteY2" fmla="*/ 360045 h 720089"/>
              <a:gd name="connsiteX3" fmla="*/ 2232838 w 2232838"/>
              <a:gd name="connsiteY3" fmla="*/ 534217 h 720089"/>
              <a:gd name="connsiteX4" fmla="*/ 2160267 w 2232838"/>
              <a:gd name="connsiteY4" fmla="*/ 720089 h 720089"/>
              <a:gd name="connsiteX5" fmla="*/ 134754 w 2232838"/>
              <a:gd name="connsiteY5" fmla="*/ 681588 h 720089"/>
              <a:gd name="connsiteX6" fmla="*/ 0 w 2232838"/>
              <a:gd name="connsiteY6" fmla="*/ 0 h 720089"/>
              <a:gd name="connsiteX0" fmla="*/ 0 w 2232838"/>
              <a:gd name="connsiteY0" fmla="*/ 0 h 720089"/>
              <a:gd name="connsiteX1" fmla="*/ 200388 w 2232838"/>
              <a:gd name="connsiteY1" fmla="*/ 0 h 720089"/>
              <a:gd name="connsiteX2" fmla="*/ 360045 w 2232838"/>
              <a:gd name="connsiteY2" fmla="*/ 360045 h 720089"/>
              <a:gd name="connsiteX3" fmla="*/ 2232838 w 2232838"/>
              <a:gd name="connsiteY3" fmla="*/ 534217 h 720089"/>
              <a:gd name="connsiteX4" fmla="*/ 2160267 w 2232838"/>
              <a:gd name="connsiteY4" fmla="*/ 720089 h 720089"/>
              <a:gd name="connsiteX5" fmla="*/ 134754 w 2232838"/>
              <a:gd name="connsiteY5" fmla="*/ 681588 h 720089"/>
              <a:gd name="connsiteX6" fmla="*/ 0 w 2232838"/>
              <a:gd name="connsiteY6" fmla="*/ 0 h 720089"/>
              <a:gd name="connsiteX0" fmla="*/ 0 w 2223213"/>
              <a:gd name="connsiteY0" fmla="*/ 0 h 720089"/>
              <a:gd name="connsiteX1" fmla="*/ 200388 w 2223213"/>
              <a:gd name="connsiteY1" fmla="*/ 0 h 720089"/>
              <a:gd name="connsiteX2" fmla="*/ 360045 w 2223213"/>
              <a:gd name="connsiteY2" fmla="*/ 360045 h 720089"/>
              <a:gd name="connsiteX3" fmla="*/ 2223213 w 2223213"/>
              <a:gd name="connsiteY3" fmla="*/ 591968 h 720089"/>
              <a:gd name="connsiteX4" fmla="*/ 2160267 w 2223213"/>
              <a:gd name="connsiteY4" fmla="*/ 720089 h 720089"/>
              <a:gd name="connsiteX5" fmla="*/ 134754 w 2223213"/>
              <a:gd name="connsiteY5" fmla="*/ 681588 h 720089"/>
              <a:gd name="connsiteX6" fmla="*/ 0 w 2223213"/>
              <a:gd name="connsiteY6" fmla="*/ 0 h 720089"/>
              <a:gd name="connsiteX0" fmla="*/ 0 w 2223213"/>
              <a:gd name="connsiteY0" fmla="*/ 0 h 720089"/>
              <a:gd name="connsiteX1" fmla="*/ 133011 w 2223213"/>
              <a:gd name="connsiteY1" fmla="*/ 0 h 720089"/>
              <a:gd name="connsiteX2" fmla="*/ 360045 w 2223213"/>
              <a:gd name="connsiteY2" fmla="*/ 360045 h 720089"/>
              <a:gd name="connsiteX3" fmla="*/ 2223213 w 2223213"/>
              <a:gd name="connsiteY3" fmla="*/ 591968 h 720089"/>
              <a:gd name="connsiteX4" fmla="*/ 2160267 w 2223213"/>
              <a:gd name="connsiteY4" fmla="*/ 720089 h 720089"/>
              <a:gd name="connsiteX5" fmla="*/ 134754 w 2223213"/>
              <a:gd name="connsiteY5" fmla="*/ 681588 h 720089"/>
              <a:gd name="connsiteX6" fmla="*/ 0 w 2223213"/>
              <a:gd name="connsiteY6" fmla="*/ 0 h 720089"/>
              <a:gd name="connsiteX0" fmla="*/ 0 w 2569600"/>
              <a:gd name="connsiteY0" fmla="*/ 0 h 1170518"/>
              <a:gd name="connsiteX1" fmla="*/ 479398 w 2569600"/>
              <a:gd name="connsiteY1" fmla="*/ 450429 h 1170518"/>
              <a:gd name="connsiteX2" fmla="*/ 706432 w 2569600"/>
              <a:gd name="connsiteY2" fmla="*/ 810474 h 1170518"/>
              <a:gd name="connsiteX3" fmla="*/ 2569600 w 2569600"/>
              <a:gd name="connsiteY3" fmla="*/ 1042397 h 1170518"/>
              <a:gd name="connsiteX4" fmla="*/ 2506654 w 2569600"/>
              <a:gd name="connsiteY4" fmla="*/ 1170518 h 1170518"/>
              <a:gd name="connsiteX5" fmla="*/ 481141 w 2569600"/>
              <a:gd name="connsiteY5" fmla="*/ 1132017 h 1170518"/>
              <a:gd name="connsiteX6" fmla="*/ 0 w 2569600"/>
              <a:gd name="connsiteY6" fmla="*/ 0 h 1170518"/>
              <a:gd name="connsiteX0" fmla="*/ 0 w 2569600"/>
              <a:gd name="connsiteY0" fmla="*/ 0 h 1170518"/>
              <a:gd name="connsiteX1" fmla="*/ 185669 w 2569600"/>
              <a:gd name="connsiteY1" fmla="*/ 85590 h 1170518"/>
              <a:gd name="connsiteX2" fmla="*/ 706432 w 2569600"/>
              <a:gd name="connsiteY2" fmla="*/ 810474 h 1170518"/>
              <a:gd name="connsiteX3" fmla="*/ 2569600 w 2569600"/>
              <a:gd name="connsiteY3" fmla="*/ 1042397 h 1170518"/>
              <a:gd name="connsiteX4" fmla="*/ 2506654 w 2569600"/>
              <a:gd name="connsiteY4" fmla="*/ 1170518 h 1170518"/>
              <a:gd name="connsiteX5" fmla="*/ 481141 w 2569600"/>
              <a:gd name="connsiteY5" fmla="*/ 1132017 h 1170518"/>
              <a:gd name="connsiteX6" fmla="*/ 0 w 2569600"/>
              <a:gd name="connsiteY6" fmla="*/ 0 h 1170518"/>
              <a:gd name="connsiteX0" fmla="*/ 0 w 2569600"/>
              <a:gd name="connsiteY0" fmla="*/ 0 h 1170518"/>
              <a:gd name="connsiteX1" fmla="*/ 185669 w 2569600"/>
              <a:gd name="connsiteY1" fmla="*/ 85590 h 1170518"/>
              <a:gd name="connsiteX2" fmla="*/ 724723 w 2569600"/>
              <a:gd name="connsiteY2" fmla="*/ 891228 h 1170518"/>
              <a:gd name="connsiteX3" fmla="*/ 2569600 w 2569600"/>
              <a:gd name="connsiteY3" fmla="*/ 1042397 h 1170518"/>
              <a:gd name="connsiteX4" fmla="*/ 2506654 w 2569600"/>
              <a:gd name="connsiteY4" fmla="*/ 1170518 h 1170518"/>
              <a:gd name="connsiteX5" fmla="*/ 481141 w 2569600"/>
              <a:gd name="connsiteY5" fmla="*/ 1132017 h 1170518"/>
              <a:gd name="connsiteX6" fmla="*/ 0 w 2569600"/>
              <a:gd name="connsiteY6" fmla="*/ 0 h 1170518"/>
              <a:gd name="connsiteX0" fmla="*/ 0 w 2506654"/>
              <a:gd name="connsiteY0" fmla="*/ 0 h 1170518"/>
              <a:gd name="connsiteX1" fmla="*/ 185669 w 2506654"/>
              <a:gd name="connsiteY1" fmla="*/ 85590 h 1170518"/>
              <a:gd name="connsiteX2" fmla="*/ 724723 w 2506654"/>
              <a:gd name="connsiteY2" fmla="*/ 891228 h 1170518"/>
              <a:gd name="connsiteX3" fmla="*/ 2484010 w 2506654"/>
              <a:gd name="connsiteY3" fmla="*/ 1095053 h 1170518"/>
              <a:gd name="connsiteX4" fmla="*/ 2506654 w 2506654"/>
              <a:gd name="connsiteY4" fmla="*/ 1170518 h 1170518"/>
              <a:gd name="connsiteX5" fmla="*/ 481141 w 2506654"/>
              <a:gd name="connsiteY5" fmla="*/ 1132017 h 1170518"/>
              <a:gd name="connsiteX6" fmla="*/ 0 w 2506654"/>
              <a:gd name="connsiteY6" fmla="*/ 0 h 1170518"/>
              <a:gd name="connsiteX0" fmla="*/ 0 w 2506654"/>
              <a:gd name="connsiteY0" fmla="*/ 0 h 1170518"/>
              <a:gd name="connsiteX1" fmla="*/ 185669 w 2506654"/>
              <a:gd name="connsiteY1" fmla="*/ 85590 h 1170518"/>
              <a:gd name="connsiteX2" fmla="*/ 741580 w 2506654"/>
              <a:gd name="connsiteY2" fmla="*/ 828900 h 1170518"/>
              <a:gd name="connsiteX3" fmla="*/ 2484010 w 2506654"/>
              <a:gd name="connsiteY3" fmla="*/ 1095053 h 1170518"/>
              <a:gd name="connsiteX4" fmla="*/ 2506654 w 2506654"/>
              <a:gd name="connsiteY4" fmla="*/ 1170518 h 1170518"/>
              <a:gd name="connsiteX5" fmla="*/ 481141 w 2506654"/>
              <a:gd name="connsiteY5" fmla="*/ 1132017 h 1170518"/>
              <a:gd name="connsiteX6" fmla="*/ 0 w 2506654"/>
              <a:gd name="connsiteY6" fmla="*/ 0 h 1170518"/>
              <a:gd name="connsiteX0" fmla="*/ 0 w 2506654"/>
              <a:gd name="connsiteY0" fmla="*/ 0 h 1170518"/>
              <a:gd name="connsiteX1" fmla="*/ 114587 w 2506654"/>
              <a:gd name="connsiteY1" fmla="*/ 35150 h 1170518"/>
              <a:gd name="connsiteX2" fmla="*/ 741580 w 2506654"/>
              <a:gd name="connsiteY2" fmla="*/ 828900 h 1170518"/>
              <a:gd name="connsiteX3" fmla="*/ 2484010 w 2506654"/>
              <a:gd name="connsiteY3" fmla="*/ 1095053 h 1170518"/>
              <a:gd name="connsiteX4" fmla="*/ 2506654 w 2506654"/>
              <a:gd name="connsiteY4" fmla="*/ 1170518 h 1170518"/>
              <a:gd name="connsiteX5" fmla="*/ 481141 w 2506654"/>
              <a:gd name="connsiteY5" fmla="*/ 1132017 h 1170518"/>
              <a:gd name="connsiteX6" fmla="*/ 0 w 2506654"/>
              <a:gd name="connsiteY6" fmla="*/ 0 h 1170518"/>
              <a:gd name="connsiteX0" fmla="*/ 0 w 2506654"/>
              <a:gd name="connsiteY0" fmla="*/ 0 h 1170518"/>
              <a:gd name="connsiteX1" fmla="*/ 114587 w 2506654"/>
              <a:gd name="connsiteY1" fmla="*/ 35150 h 1170518"/>
              <a:gd name="connsiteX2" fmla="*/ 696759 w 2506654"/>
              <a:gd name="connsiteY2" fmla="*/ 879206 h 1170518"/>
              <a:gd name="connsiteX3" fmla="*/ 2484010 w 2506654"/>
              <a:gd name="connsiteY3" fmla="*/ 1095053 h 1170518"/>
              <a:gd name="connsiteX4" fmla="*/ 2506654 w 2506654"/>
              <a:gd name="connsiteY4" fmla="*/ 1170518 h 1170518"/>
              <a:gd name="connsiteX5" fmla="*/ 481141 w 2506654"/>
              <a:gd name="connsiteY5" fmla="*/ 1132017 h 1170518"/>
              <a:gd name="connsiteX6" fmla="*/ 0 w 2506654"/>
              <a:gd name="connsiteY6" fmla="*/ 0 h 1170518"/>
              <a:gd name="connsiteX0" fmla="*/ 0 w 2506654"/>
              <a:gd name="connsiteY0" fmla="*/ 0 h 1170518"/>
              <a:gd name="connsiteX1" fmla="*/ 114587 w 2506654"/>
              <a:gd name="connsiteY1" fmla="*/ 35150 h 1170518"/>
              <a:gd name="connsiteX2" fmla="*/ 696759 w 2506654"/>
              <a:gd name="connsiteY2" fmla="*/ 879206 h 1170518"/>
              <a:gd name="connsiteX3" fmla="*/ 2484010 w 2506654"/>
              <a:gd name="connsiteY3" fmla="*/ 1095053 h 1170518"/>
              <a:gd name="connsiteX4" fmla="*/ 2506654 w 2506654"/>
              <a:gd name="connsiteY4" fmla="*/ 1170518 h 1170518"/>
              <a:gd name="connsiteX5" fmla="*/ 481141 w 2506654"/>
              <a:gd name="connsiteY5" fmla="*/ 1132017 h 1170518"/>
              <a:gd name="connsiteX6" fmla="*/ 0 w 2506654"/>
              <a:gd name="connsiteY6" fmla="*/ 0 h 1170518"/>
              <a:gd name="connsiteX0" fmla="*/ 0 w 2506654"/>
              <a:gd name="connsiteY0" fmla="*/ 0 h 1170518"/>
              <a:gd name="connsiteX1" fmla="*/ 114587 w 2506654"/>
              <a:gd name="connsiteY1" fmla="*/ 35150 h 1170518"/>
              <a:gd name="connsiteX2" fmla="*/ 696759 w 2506654"/>
              <a:gd name="connsiteY2" fmla="*/ 879206 h 1170518"/>
              <a:gd name="connsiteX3" fmla="*/ 2484010 w 2506654"/>
              <a:gd name="connsiteY3" fmla="*/ 1095053 h 1170518"/>
              <a:gd name="connsiteX4" fmla="*/ 2506654 w 2506654"/>
              <a:gd name="connsiteY4" fmla="*/ 1170518 h 1170518"/>
              <a:gd name="connsiteX5" fmla="*/ 481141 w 2506654"/>
              <a:gd name="connsiteY5" fmla="*/ 1132017 h 1170518"/>
              <a:gd name="connsiteX6" fmla="*/ 0 w 2506654"/>
              <a:gd name="connsiteY6" fmla="*/ 0 h 1170518"/>
              <a:gd name="connsiteX0" fmla="*/ 0 w 2506654"/>
              <a:gd name="connsiteY0" fmla="*/ 0 h 1170518"/>
              <a:gd name="connsiteX1" fmla="*/ 114587 w 2506654"/>
              <a:gd name="connsiteY1" fmla="*/ 35150 h 1170518"/>
              <a:gd name="connsiteX2" fmla="*/ 677550 w 2506654"/>
              <a:gd name="connsiteY2" fmla="*/ 900766 h 1170518"/>
              <a:gd name="connsiteX3" fmla="*/ 2484010 w 2506654"/>
              <a:gd name="connsiteY3" fmla="*/ 1095053 h 1170518"/>
              <a:gd name="connsiteX4" fmla="*/ 2506654 w 2506654"/>
              <a:gd name="connsiteY4" fmla="*/ 1170518 h 1170518"/>
              <a:gd name="connsiteX5" fmla="*/ 481141 w 2506654"/>
              <a:gd name="connsiteY5" fmla="*/ 1132017 h 1170518"/>
              <a:gd name="connsiteX6" fmla="*/ 0 w 2506654"/>
              <a:gd name="connsiteY6" fmla="*/ 0 h 1170518"/>
              <a:gd name="connsiteX0" fmla="*/ 0 w 2506654"/>
              <a:gd name="connsiteY0" fmla="*/ 0 h 1170518"/>
              <a:gd name="connsiteX1" fmla="*/ 114587 w 2506654"/>
              <a:gd name="connsiteY1" fmla="*/ 35150 h 1170518"/>
              <a:gd name="connsiteX2" fmla="*/ 677550 w 2506654"/>
              <a:gd name="connsiteY2" fmla="*/ 900766 h 1170518"/>
              <a:gd name="connsiteX3" fmla="*/ 2484010 w 2506654"/>
              <a:gd name="connsiteY3" fmla="*/ 1095053 h 1170518"/>
              <a:gd name="connsiteX4" fmla="*/ 2506654 w 2506654"/>
              <a:gd name="connsiteY4" fmla="*/ 1170518 h 1170518"/>
              <a:gd name="connsiteX5" fmla="*/ 481141 w 2506654"/>
              <a:gd name="connsiteY5" fmla="*/ 1132017 h 1170518"/>
              <a:gd name="connsiteX6" fmla="*/ 0 w 2506654"/>
              <a:gd name="connsiteY6" fmla="*/ 0 h 1170518"/>
              <a:gd name="connsiteX0" fmla="*/ 0 w 2506654"/>
              <a:gd name="connsiteY0" fmla="*/ 0 h 1170518"/>
              <a:gd name="connsiteX1" fmla="*/ 114587 w 2506654"/>
              <a:gd name="connsiteY1" fmla="*/ 35150 h 1170518"/>
              <a:gd name="connsiteX2" fmla="*/ 677550 w 2506654"/>
              <a:gd name="connsiteY2" fmla="*/ 900766 h 1170518"/>
              <a:gd name="connsiteX3" fmla="*/ 2484010 w 2506654"/>
              <a:gd name="connsiteY3" fmla="*/ 1095053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114587 w 2506654"/>
              <a:gd name="connsiteY1" fmla="*/ 35150 h 1170518"/>
              <a:gd name="connsiteX2" fmla="*/ 677550 w 2506654"/>
              <a:gd name="connsiteY2" fmla="*/ 900766 h 1170518"/>
              <a:gd name="connsiteX3" fmla="*/ 2484010 w 2506654"/>
              <a:gd name="connsiteY3" fmla="*/ 1095053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114587 w 2506654"/>
              <a:gd name="connsiteY1" fmla="*/ 35150 h 1170518"/>
              <a:gd name="connsiteX2" fmla="*/ 677550 w 2506654"/>
              <a:gd name="connsiteY2" fmla="*/ 900766 h 1170518"/>
              <a:gd name="connsiteX3" fmla="*/ 2484010 w 2506654"/>
              <a:gd name="connsiteY3" fmla="*/ 1095053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114587 w 2506654"/>
              <a:gd name="connsiteY1" fmla="*/ 35150 h 1170518"/>
              <a:gd name="connsiteX2" fmla="*/ 677550 w 2506654"/>
              <a:gd name="connsiteY2" fmla="*/ 900766 h 1170518"/>
              <a:gd name="connsiteX3" fmla="*/ 2484010 w 2506654"/>
              <a:gd name="connsiteY3" fmla="*/ 1095053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114587 w 2506654"/>
              <a:gd name="connsiteY1" fmla="*/ 35150 h 1170518"/>
              <a:gd name="connsiteX2" fmla="*/ 677550 w 2506654"/>
              <a:gd name="connsiteY2" fmla="*/ 900766 h 1170518"/>
              <a:gd name="connsiteX3" fmla="*/ 2484010 w 2506654"/>
              <a:gd name="connsiteY3" fmla="*/ 1095053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32348 w 2506654"/>
              <a:gd name="connsiteY1" fmla="*/ 12906 h 1170518"/>
              <a:gd name="connsiteX2" fmla="*/ 677550 w 2506654"/>
              <a:gd name="connsiteY2" fmla="*/ 900766 h 1170518"/>
              <a:gd name="connsiteX3" fmla="*/ 2484010 w 2506654"/>
              <a:gd name="connsiteY3" fmla="*/ 1095053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32348 w 2506654"/>
              <a:gd name="connsiteY1" fmla="*/ 12906 h 1170518"/>
              <a:gd name="connsiteX2" fmla="*/ 677550 w 2506654"/>
              <a:gd name="connsiteY2" fmla="*/ 900766 h 1170518"/>
              <a:gd name="connsiteX3" fmla="*/ 2500818 w 2506654"/>
              <a:gd name="connsiteY3" fmla="*/ 1152552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32348 w 2506654"/>
              <a:gd name="connsiteY1" fmla="*/ 12906 h 1170518"/>
              <a:gd name="connsiteX2" fmla="*/ 677550 w 2506654"/>
              <a:gd name="connsiteY2" fmla="*/ 900766 h 1170518"/>
              <a:gd name="connsiteX3" fmla="*/ 2500818 w 2506654"/>
              <a:gd name="connsiteY3" fmla="*/ 1152552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32348 w 2506654"/>
              <a:gd name="connsiteY1" fmla="*/ 12906 h 1170518"/>
              <a:gd name="connsiteX2" fmla="*/ 677550 w 2506654"/>
              <a:gd name="connsiteY2" fmla="*/ 900766 h 1170518"/>
              <a:gd name="connsiteX3" fmla="*/ 2500818 w 2506654"/>
              <a:gd name="connsiteY3" fmla="*/ 1152552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32348 w 2506654"/>
              <a:gd name="connsiteY1" fmla="*/ 12906 h 1170518"/>
              <a:gd name="connsiteX2" fmla="*/ 736600 w 2506654"/>
              <a:gd name="connsiteY2" fmla="*/ 910854 h 1170518"/>
              <a:gd name="connsiteX3" fmla="*/ 2500818 w 2506654"/>
              <a:gd name="connsiteY3" fmla="*/ 1152552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32348 w 2506654"/>
              <a:gd name="connsiteY1" fmla="*/ 12906 h 1170518"/>
              <a:gd name="connsiteX2" fmla="*/ 736600 w 2506654"/>
              <a:gd name="connsiteY2" fmla="*/ 910854 h 1170518"/>
              <a:gd name="connsiteX3" fmla="*/ 2500818 w 2506654"/>
              <a:gd name="connsiteY3" fmla="*/ 1152552 h 1170518"/>
              <a:gd name="connsiteX4" fmla="*/ 2506654 w 2506654"/>
              <a:gd name="connsiteY4" fmla="*/ 1170518 h 1170518"/>
              <a:gd name="connsiteX5" fmla="*/ 509588 w 2506654"/>
              <a:gd name="connsiteY5" fmla="*/ 1157363 h 1170518"/>
              <a:gd name="connsiteX6" fmla="*/ 0 w 2506654"/>
              <a:gd name="connsiteY6" fmla="*/ 0 h 1170518"/>
              <a:gd name="connsiteX0" fmla="*/ 0 w 2506654"/>
              <a:gd name="connsiteY0" fmla="*/ 0 h 1170518"/>
              <a:gd name="connsiteX1" fmla="*/ 271473 w 2506654"/>
              <a:gd name="connsiteY1" fmla="*/ 259979 h 1170518"/>
              <a:gd name="connsiteX2" fmla="*/ 736600 w 2506654"/>
              <a:gd name="connsiteY2" fmla="*/ 910854 h 1170518"/>
              <a:gd name="connsiteX3" fmla="*/ 2500818 w 2506654"/>
              <a:gd name="connsiteY3" fmla="*/ 1152552 h 1170518"/>
              <a:gd name="connsiteX4" fmla="*/ 2506654 w 2506654"/>
              <a:gd name="connsiteY4" fmla="*/ 1170518 h 1170518"/>
              <a:gd name="connsiteX5" fmla="*/ 509588 w 2506654"/>
              <a:gd name="connsiteY5" fmla="*/ 1157363 h 1170518"/>
              <a:gd name="connsiteX6" fmla="*/ 0 w 2506654"/>
              <a:gd name="connsiteY6" fmla="*/ 0 h 1170518"/>
              <a:gd name="connsiteX0" fmla="*/ 0 w 2342959"/>
              <a:gd name="connsiteY0" fmla="*/ 4935 h 910539"/>
              <a:gd name="connsiteX1" fmla="*/ 107778 w 2342959"/>
              <a:gd name="connsiteY1" fmla="*/ 0 h 910539"/>
              <a:gd name="connsiteX2" fmla="*/ 572905 w 2342959"/>
              <a:gd name="connsiteY2" fmla="*/ 650875 h 910539"/>
              <a:gd name="connsiteX3" fmla="*/ 2337123 w 2342959"/>
              <a:gd name="connsiteY3" fmla="*/ 892573 h 910539"/>
              <a:gd name="connsiteX4" fmla="*/ 2342959 w 2342959"/>
              <a:gd name="connsiteY4" fmla="*/ 910539 h 910539"/>
              <a:gd name="connsiteX5" fmla="*/ 345893 w 2342959"/>
              <a:gd name="connsiteY5" fmla="*/ 897384 h 910539"/>
              <a:gd name="connsiteX6" fmla="*/ 0 w 2342959"/>
              <a:gd name="connsiteY6" fmla="*/ 4935 h 910539"/>
              <a:gd name="connsiteX0" fmla="*/ 0 w 2342959"/>
              <a:gd name="connsiteY0" fmla="*/ 4935 h 910539"/>
              <a:gd name="connsiteX1" fmla="*/ 107778 w 2342959"/>
              <a:gd name="connsiteY1" fmla="*/ 0 h 910539"/>
              <a:gd name="connsiteX2" fmla="*/ 572905 w 2342959"/>
              <a:gd name="connsiteY2" fmla="*/ 650875 h 910539"/>
              <a:gd name="connsiteX3" fmla="*/ 2337123 w 2342959"/>
              <a:gd name="connsiteY3" fmla="*/ 892573 h 910539"/>
              <a:gd name="connsiteX4" fmla="*/ 2342959 w 2342959"/>
              <a:gd name="connsiteY4" fmla="*/ 910539 h 910539"/>
              <a:gd name="connsiteX5" fmla="*/ 345893 w 2342959"/>
              <a:gd name="connsiteY5" fmla="*/ 897384 h 910539"/>
              <a:gd name="connsiteX6" fmla="*/ 0 w 2342959"/>
              <a:gd name="connsiteY6" fmla="*/ 4935 h 910539"/>
              <a:gd name="connsiteX0" fmla="*/ 0 w 2342959"/>
              <a:gd name="connsiteY0" fmla="*/ 4935 h 910539"/>
              <a:gd name="connsiteX1" fmla="*/ 107778 w 2342959"/>
              <a:gd name="connsiteY1" fmla="*/ 0 h 910539"/>
              <a:gd name="connsiteX2" fmla="*/ 572905 w 2342959"/>
              <a:gd name="connsiteY2" fmla="*/ 650875 h 910539"/>
              <a:gd name="connsiteX3" fmla="*/ 2337123 w 2342959"/>
              <a:gd name="connsiteY3" fmla="*/ 892573 h 910539"/>
              <a:gd name="connsiteX4" fmla="*/ 2342959 w 2342959"/>
              <a:gd name="connsiteY4" fmla="*/ 910539 h 910539"/>
              <a:gd name="connsiteX5" fmla="*/ 345893 w 2342959"/>
              <a:gd name="connsiteY5" fmla="*/ 897384 h 910539"/>
              <a:gd name="connsiteX6" fmla="*/ 0 w 2342959"/>
              <a:gd name="connsiteY6" fmla="*/ 4935 h 910539"/>
              <a:gd name="connsiteX0" fmla="*/ 0 w 2342959"/>
              <a:gd name="connsiteY0" fmla="*/ 4935 h 910539"/>
              <a:gd name="connsiteX1" fmla="*/ 107778 w 2342959"/>
              <a:gd name="connsiteY1" fmla="*/ 0 h 910539"/>
              <a:gd name="connsiteX2" fmla="*/ 572905 w 2342959"/>
              <a:gd name="connsiteY2" fmla="*/ 650875 h 910539"/>
              <a:gd name="connsiteX3" fmla="*/ 2337123 w 2342959"/>
              <a:gd name="connsiteY3" fmla="*/ 892573 h 910539"/>
              <a:gd name="connsiteX4" fmla="*/ 2342959 w 2342959"/>
              <a:gd name="connsiteY4" fmla="*/ 910539 h 910539"/>
              <a:gd name="connsiteX5" fmla="*/ 345893 w 2342959"/>
              <a:gd name="connsiteY5" fmla="*/ 897384 h 910539"/>
              <a:gd name="connsiteX6" fmla="*/ 0 w 2342959"/>
              <a:gd name="connsiteY6" fmla="*/ 4935 h 910539"/>
              <a:gd name="connsiteX0" fmla="*/ 0 w 2342959"/>
              <a:gd name="connsiteY0" fmla="*/ 4935 h 910539"/>
              <a:gd name="connsiteX1" fmla="*/ 107778 w 2342959"/>
              <a:gd name="connsiteY1" fmla="*/ 0 h 910539"/>
              <a:gd name="connsiteX2" fmla="*/ 572905 w 2342959"/>
              <a:gd name="connsiteY2" fmla="*/ 650875 h 910539"/>
              <a:gd name="connsiteX3" fmla="*/ 2337123 w 2342959"/>
              <a:gd name="connsiteY3" fmla="*/ 892573 h 910539"/>
              <a:gd name="connsiteX4" fmla="*/ 2342959 w 2342959"/>
              <a:gd name="connsiteY4" fmla="*/ 910539 h 910539"/>
              <a:gd name="connsiteX5" fmla="*/ 345893 w 2342959"/>
              <a:gd name="connsiteY5" fmla="*/ 897384 h 910539"/>
              <a:gd name="connsiteX6" fmla="*/ 0 w 2342959"/>
              <a:gd name="connsiteY6" fmla="*/ 4935 h 910539"/>
              <a:gd name="connsiteX0" fmla="*/ 0 w 2342959"/>
              <a:gd name="connsiteY0" fmla="*/ 0 h 905604"/>
              <a:gd name="connsiteX1" fmla="*/ 69302 w 2342959"/>
              <a:gd name="connsiteY1" fmla="*/ 18529 h 905604"/>
              <a:gd name="connsiteX2" fmla="*/ 572905 w 2342959"/>
              <a:gd name="connsiteY2" fmla="*/ 645940 h 905604"/>
              <a:gd name="connsiteX3" fmla="*/ 2337123 w 2342959"/>
              <a:gd name="connsiteY3" fmla="*/ 887638 h 905604"/>
              <a:gd name="connsiteX4" fmla="*/ 2342959 w 2342959"/>
              <a:gd name="connsiteY4" fmla="*/ 905604 h 905604"/>
              <a:gd name="connsiteX5" fmla="*/ 345893 w 2342959"/>
              <a:gd name="connsiteY5" fmla="*/ 892449 h 905604"/>
              <a:gd name="connsiteX6" fmla="*/ 0 w 2342959"/>
              <a:gd name="connsiteY6" fmla="*/ 0 h 905604"/>
              <a:gd name="connsiteX0" fmla="*/ 0 w 2342959"/>
              <a:gd name="connsiteY0" fmla="*/ 0 h 905604"/>
              <a:gd name="connsiteX1" fmla="*/ 69302 w 2342959"/>
              <a:gd name="connsiteY1" fmla="*/ 18529 h 905604"/>
              <a:gd name="connsiteX2" fmla="*/ 572905 w 2342959"/>
              <a:gd name="connsiteY2" fmla="*/ 645940 h 905604"/>
              <a:gd name="connsiteX3" fmla="*/ 2337123 w 2342959"/>
              <a:gd name="connsiteY3" fmla="*/ 887638 h 905604"/>
              <a:gd name="connsiteX4" fmla="*/ 2342959 w 2342959"/>
              <a:gd name="connsiteY4" fmla="*/ 905604 h 905604"/>
              <a:gd name="connsiteX5" fmla="*/ 345893 w 2342959"/>
              <a:gd name="connsiteY5" fmla="*/ 892449 h 905604"/>
              <a:gd name="connsiteX6" fmla="*/ 0 w 2342959"/>
              <a:gd name="connsiteY6" fmla="*/ 0 h 90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59" h="905604">
                <a:moveTo>
                  <a:pt x="0" y="0"/>
                </a:moveTo>
                <a:lnTo>
                  <a:pt x="69302" y="18529"/>
                </a:lnTo>
                <a:cubicBezTo>
                  <a:pt x="281872" y="210002"/>
                  <a:pt x="405037" y="436803"/>
                  <a:pt x="572905" y="645940"/>
                </a:cubicBezTo>
                <a:cubicBezTo>
                  <a:pt x="1459053" y="620046"/>
                  <a:pt x="2244343" y="839475"/>
                  <a:pt x="2337123" y="887638"/>
                </a:cubicBezTo>
                <a:lnTo>
                  <a:pt x="2342959" y="905604"/>
                </a:lnTo>
                <a:cubicBezTo>
                  <a:pt x="1960197" y="847127"/>
                  <a:pt x="1736333" y="736312"/>
                  <a:pt x="345893" y="892449"/>
                </a:cubicBezTo>
                <a:cubicBezTo>
                  <a:pt x="288356" y="504682"/>
                  <a:pt x="161386" y="238755"/>
                  <a:pt x="0" y="0"/>
                </a:cubicBezTo>
                <a:close/>
              </a:path>
            </a:pathLst>
          </a:custGeom>
          <a:solidFill>
            <a:srgbClr val="FFC000"/>
          </a:solid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Tree>
    <p:extLst>
      <p:ext uri="{BB962C8B-B14F-4D97-AF65-F5344CB8AC3E}">
        <p14:creationId xmlns:p14="http://schemas.microsoft.com/office/powerpoint/2010/main" val="3052395257"/>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6" fill="hold" nodeType="afterEffect">
                                  <p:stCondLst>
                                    <p:cond delay="100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strVal val="(6*min(max(#ppt_w*#ppt_h,.3),1)-7.4)/-.7*#ppt_w"/>
                                          </p:val>
                                        </p:tav>
                                        <p:tav tm="100000">
                                          <p:val>
                                            <p:strVal val="#ppt_w"/>
                                          </p:val>
                                        </p:tav>
                                      </p:tavLst>
                                    </p:anim>
                                    <p:anim calcmode="lin" valueType="num">
                                      <p:cBhvr>
                                        <p:cTn id="23" dur="500" fill="hold"/>
                                        <p:tgtEl>
                                          <p:spTgt spid="2051"/>
                                        </p:tgtEl>
                                        <p:attrNameLst>
                                          <p:attrName>ppt_h</p:attrName>
                                        </p:attrNameLst>
                                      </p:cBhvr>
                                      <p:tavLst>
                                        <p:tav tm="0">
                                          <p:val>
                                            <p:strVal val="(6*min(max(#ppt_w*#ppt_h,.3),1)-7.4)/-.7*#ppt_h"/>
                                          </p:val>
                                        </p:tav>
                                        <p:tav tm="100000">
                                          <p:val>
                                            <p:strVal val="#ppt_h"/>
                                          </p:val>
                                        </p:tav>
                                      </p:tavLst>
                                    </p:anim>
                                    <p:anim calcmode="lin" valueType="num">
                                      <p:cBhvr>
                                        <p:cTn id="24" dur="500" fill="hold"/>
                                        <p:tgtEl>
                                          <p:spTgt spid="2051"/>
                                        </p:tgtEl>
                                        <p:attrNameLst>
                                          <p:attrName>ppt_x</p:attrName>
                                        </p:attrNameLst>
                                      </p:cBhvr>
                                      <p:tavLst>
                                        <p:tav tm="0">
                                          <p:val>
                                            <p:fltVal val="0.5"/>
                                          </p:val>
                                        </p:tav>
                                        <p:tav tm="100000">
                                          <p:val>
                                            <p:strVal val="#ppt_x"/>
                                          </p:val>
                                        </p:tav>
                                      </p:tavLst>
                                    </p:anim>
                                    <p:anim calcmode="lin" valueType="num">
                                      <p:cBhvr>
                                        <p:cTn id="25" dur="500" fill="hold"/>
                                        <p:tgtEl>
                                          <p:spTgt spid="2051"/>
                                        </p:tgtEl>
                                        <p:attrNameLst>
                                          <p:attrName>ppt_y</p:attrName>
                                        </p:attrNameLst>
                                      </p:cBhvr>
                                      <p:tavLst>
                                        <p:tav tm="0">
                                          <p:val>
                                            <p:strVal val="1+(6*min(max(#ppt_w*#ppt_h,.3),1)-7.4)/-.7*#ppt_h/2"/>
                                          </p:val>
                                        </p:tav>
                                        <p:tav tm="100000">
                                          <p:val>
                                            <p:strVal val="#ppt_y"/>
                                          </p:val>
                                        </p:tav>
                                      </p:tavLst>
                                    </p:anim>
                                  </p:childTnLst>
                                </p:cTn>
                              </p:par>
                            </p:childTnLst>
                          </p:cTn>
                        </p:par>
                        <p:par>
                          <p:cTn id="26" fill="hold">
                            <p:stCondLst>
                              <p:cond delay="3000"/>
                            </p:stCondLst>
                            <p:childTnLst>
                              <p:par>
                                <p:cTn id="27" presetID="2" presetClass="entr" presetSubtype="3" fill="hold" grpId="0" nodeType="afterEffect">
                                  <p:stCondLst>
                                    <p:cond delay="225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5750"/>
                            </p:stCondLst>
                            <p:childTnLst>
                              <p:par>
                                <p:cTn id="32" presetID="23" presetClass="entr" presetSubtype="36" fill="hold" grpId="1"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6*min(max(#ppt_w*#ppt_h,.3),1)-7.4)/-.7*#ppt_w"/>
                                          </p:val>
                                        </p:tav>
                                        <p:tav tm="100000">
                                          <p:val>
                                            <p:strVal val="#ppt_w"/>
                                          </p:val>
                                        </p:tav>
                                      </p:tavLst>
                                    </p:anim>
                                    <p:anim calcmode="lin" valueType="num">
                                      <p:cBhvr>
                                        <p:cTn id="35" dur="500" fill="hold"/>
                                        <p:tgtEl>
                                          <p:spTgt spid="11"/>
                                        </p:tgtEl>
                                        <p:attrNameLst>
                                          <p:attrName>ppt_h</p:attrName>
                                        </p:attrNameLst>
                                      </p:cBhvr>
                                      <p:tavLst>
                                        <p:tav tm="0">
                                          <p:val>
                                            <p:strVal val="(6*min(max(#ppt_w*#ppt_h,.3),1)-7.4)/-.7*#ppt_h"/>
                                          </p:val>
                                        </p:tav>
                                        <p:tav tm="100000">
                                          <p:val>
                                            <p:strVal val="#ppt_h"/>
                                          </p:val>
                                        </p:tav>
                                      </p:tavLst>
                                    </p:anim>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6250"/>
                            </p:stCondLst>
                            <p:childTnLst>
                              <p:par>
                                <p:cTn id="39" presetID="23" presetClass="entr" presetSubtype="36"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strVal val="(6*min(max(#ppt_w*#ppt_h,.3),1)-7.4)/-.7*#ppt_w"/>
                                          </p:val>
                                        </p:tav>
                                        <p:tav tm="100000">
                                          <p:val>
                                            <p:strVal val="#ppt_w"/>
                                          </p:val>
                                        </p:tav>
                                      </p:tavLst>
                                    </p:anim>
                                    <p:anim calcmode="lin" valueType="num">
                                      <p:cBhvr>
                                        <p:cTn id="42" dur="500" fill="hold"/>
                                        <p:tgtEl>
                                          <p:spTgt spid="2"/>
                                        </p:tgtEl>
                                        <p:attrNameLst>
                                          <p:attrName>ppt_h</p:attrName>
                                        </p:attrNameLst>
                                      </p:cBhvr>
                                      <p:tavLst>
                                        <p:tav tm="0">
                                          <p:val>
                                            <p:strVal val="(6*min(max(#ppt_w*#ppt_h,.3),1)-7.4)/-.7*#ppt_h"/>
                                          </p:val>
                                        </p:tav>
                                        <p:tav tm="100000">
                                          <p:val>
                                            <p:strVal val="#ppt_h"/>
                                          </p:val>
                                        </p:tav>
                                      </p:tavLst>
                                    </p:anim>
                                    <p:anim calcmode="lin" valueType="num">
                                      <p:cBhvr>
                                        <p:cTn id="43" dur="500" fill="hold"/>
                                        <p:tgtEl>
                                          <p:spTgt spid="2"/>
                                        </p:tgtEl>
                                        <p:attrNameLst>
                                          <p:attrName>ppt_x</p:attrName>
                                        </p:attrNameLst>
                                      </p:cBhvr>
                                      <p:tavLst>
                                        <p:tav tm="0">
                                          <p:val>
                                            <p:fltVal val="0.5"/>
                                          </p:val>
                                        </p:tav>
                                        <p:tav tm="100000">
                                          <p:val>
                                            <p:strVal val="#ppt_x"/>
                                          </p:val>
                                        </p:tav>
                                      </p:tavLst>
                                    </p:anim>
                                    <p:anim calcmode="lin" valueType="num">
                                      <p:cBhvr>
                                        <p:cTn id="44"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animBg="1"/>
      <p:bldP spid="7" grpId="0"/>
      <p:bldP spid="10" grpId="0" animBg="1"/>
      <p:bldP spid="11" grpId="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542550" y="280242"/>
            <a:ext cx="9220514" cy="2466029"/>
          </a:xfrm>
          <a:custGeom>
            <a:avLst/>
            <a:gdLst>
              <a:gd name="connsiteX0" fmla="*/ 0 w 7196801"/>
              <a:gd name="connsiteY0" fmla="*/ 0 h 1609089"/>
              <a:gd name="connsiteX1" fmla="*/ 7196801 w 7196801"/>
              <a:gd name="connsiteY1" fmla="*/ 0 h 1609089"/>
              <a:gd name="connsiteX2" fmla="*/ 7196801 w 7196801"/>
              <a:gd name="connsiteY2" fmla="*/ 1609089 h 1609089"/>
              <a:gd name="connsiteX3" fmla="*/ 0 w 7196801"/>
              <a:gd name="connsiteY3" fmla="*/ 1609089 h 1609089"/>
              <a:gd name="connsiteX4" fmla="*/ 0 w 7196801"/>
              <a:gd name="connsiteY4" fmla="*/ 0 h 1609089"/>
              <a:gd name="connsiteX0" fmla="*/ 0 w 7427808"/>
              <a:gd name="connsiteY0" fmla="*/ 0 h 1840096"/>
              <a:gd name="connsiteX1" fmla="*/ 7427808 w 7427808"/>
              <a:gd name="connsiteY1" fmla="*/ 231007 h 1840096"/>
              <a:gd name="connsiteX2" fmla="*/ 7427808 w 7427808"/>
              <a:gd name="connsiteY2" fmla="*/ 1840096 h 1840096"/>
              <a:gd name="connsiteX3" fmla="*/ 231007 w 7427808"/>
              <a:gd name="connsiteY3" fmla="*/ 1840096 h 1840096"/>
              <a:gd name="connsiteX4" fmla="*/ 0 w 7427808"/>
              <a:gd name="connsiteY4" fmla="*/ 0 h 1840096"/>
              <a:gd name="connsiteX0" fmla="*/ 0 w 7427808"/>
              <a:gd name="connsiteY0" fmla="*/ 0 h 1840096"/>
              <a:gd name="connsiteX1" fmla="*/ 7427808 w 7427808"/>
              <a:gd name="connsiteY1" fmla="*/ 231007 h 1840096"/>
              <a:gd name="connsiteX2" fmla="*/ 7427808 w 7427808"/>
              <a:gd name="connsiteY2" fmla="*/ 1840096 h 1840096"/>
              <a:gd name="connsiteX3" fmla="*/ 231007 w 7427808"/>
              <a:gd name="connsiteY3" fmla="*/ 1840096 h 1840096"/>
              <a:gd name="connsiteX4" fmla="*/ 0 w 7427808"/>
              <a:gd name="connsiteY4" fmla="*/ 0 h 1840096"/>
              <a:gd name="connsiteX0" fmla="*/ 0 w 7551420"/>
              <a:gd name="connsiteY0" fmla="*/ 0 h 2008178"/>
              <a:gd name="connsiteX1" fmla="*/ 7551420 w 7551420"/>
              <a:gd name="connsiteY1" fmla="*/ 399089 h 2008178"/>
              <a:gd name="connsiteX2" fmla="*/ 7551420 w 7551420"/>
              <a:gd name="connsiteY2" fmla="*/ 2008178 h 2008178"/>
              <a:gd name="connsiteX3" fmla="*/ 354619 w 7551420"/>
              <a:gd name="connsiteY3" fmla="*/ 2008178 h 2008178"/>
              <a:gd name="connsiteX4" fmla="*/ 0 w 7551420"/>
              <a:gd name="connsiteY4" fmla="*/ 0 h 2008178"/>
              <a:gd name="connsiteX0" fmla="*/ 0 w 7551420"/>
              <a:gd name="connsiteY0" fmla="*/ 0 h 2008178"/>
              <a:gd name="connsiteX1" fmla="*/ 7551420 w 7551420"/>
              <a:gd name="connsiteY1" fmla="*/ 399089 h 2008178"/>
              <a:gd name="connsiteX2" fmla="*/ 7551420 w 7551420"/>
              <a:gd name="connsiteY2" fmla="*/ 2008178 h 2008178"/>
              <a:gd name="connsiteX3" fmla="*/ 354619 w 7551420"/>
              <a:gd name="connsiteY3" fmla="*/ 2008178 h 2008178"/>
              <a:gd name="connsiteX4" fmla="*/ 0 w 7551420"/>
              <a:gd name="connsiteY4" fmla="*/ 0 h 2008178"/>
              <a:gd name="connsiteX0" fmla="*/ 0 w 7551420"/>
              <a:gd name="connsiteY0" fmla="*/ 0 h 2008178"/>
              <a:gd name="connsiteX1" fmla="*/ 7551420 w 7551420"/>
              <a:gd name="connsiteY1" fmla="*/ 399089 h 2008178"/>
              <a:gd name="connsiteX2" fmla="*/ 7551420 w 7551420"/>
              <a:gd name="connsiteY2" fmla="*/ 2008178 h 2008178"/>
              <a:gd name="connsiteX3" fmla="*/ 400974 w 7551420"/>
              <a:gd name="connsiteY3" fmla="*/ 1840096 h 2008178"/>
              <a:gd name="connsiteX4" fmla="*/ 0 w 7551420"/>
              <a:gd name="connsiteY4" fmla="*/ 0 h 2008178"/>
              <a:gd name="connsiteX0" fmla="*/ 0 w 7551420"/>
              <a:gd name="connsiteY0" fmla="*/ 0 h 2008178"/>
              <a:gd name="connsiteX1" fmla="*/ 7551420 w 7551420"/>
              <a:gd name="connsiteY1" fmla="*/ 399089 h 2008178"/>
              <a:gd name="connsiteX2" fmla="*/ 7551420 w 7551420"/>
              <a:gd name="connsiteY2" fmla="*/ 2008178 h 2008178"/>
              <a:gd name="connsiteX3" fmla="*/ 400974 w 7551420"/>
              <a:gd name="connsiteY3" fmla="*/ 1840096 h 2008178"/>
              <a:gd name="connsiteX4" fmla="*/ 0 w 7551420"/>
              <a:gd name="connsiteY4" fmla="*/ 0 h 2008178"/>
              <a:gd name="connsiteX0" fmla="*/ 0 w 7512385"/>
              <a:gd name="connsiteY0" fmla="*/ 0 h 1967737"/>
              <a:gd name="connsiteX1" fmla="*/ 7512385 w 7512385"/>
              <a:gd name="connsiteY1" fmla="*/ 358648 h 1967737"/>
              <a:gd name="connsiteX2" fmla="*/ 7512385 w 7512385"/>
              <a:gd name="connsiteY2" fmla="*/ 1967737 h 1967737"/>
              <a:gd name="connsiteX3" fmla="*/ 361939 w 7512385"/>
              <a:gd name="connsiteY3" fmla="*/ 1799655 h 1967737"/>
              <a:gd name="connsiteX4" fmla="*/ 0 w 7512385"/>
              <a:gd name="connsiteY4" fmla="*/ 0 h 1967737"/>
              <a:gd name="connsiteX0" fmla="*/ 0 w 7697803"/>
              <a:gd name="connsiteY0" fmla="*/ 0 h 1967737"/>
              <a:gd name="connsiteX1" fmla="*/ 7512385 w 7697803"/>
              <a:gd name="connsiteY1" fmla="*/ 358648 h 1967737"/>
              <a:gd name="connsiteX2" fmla="*/ 7697803 w 7697803"/>
              <a:gd name="connsiteY2" fmla="*/ 1967737 h 1967737"/>
              <a:gd name="connsiteX3" fmla="*/ 361939 w 7697803"/>
              <a:gd name="connsiteY3" fmla="*/ 1799655 h 1967737"/>
              <a:gd name="connsiteX4" fmla="*/ 0 w 7697803"/>
              <a:gd name="connsiteY4" fmla="*/ 0 h 1967737"/>
              <a:gd name="connsiteX0" fmla="*/ 0 w 7697803"/>
              <a:gd name="connsiteY0" fmla="*/ 0 h 1967737"/>
              <a:gd name="connsiteX1" fmla="*/ 7346486 w 7697803"/>
              <a:gd name="connsiteY1" fmla="*/ 358648 h 1967737"/>
              <a:gd name="connsiteX2" fmla="*/ 7697803 w 7697803"/>
              <a:gd name="connsiteY2" fmla="*/ 1967737 h 1967737"/>
              <a:gd name="connsiteX3" fmla="*/ 361939 w 7697803"/>
              <a:gd name="connsiteY3" fmla="*/ 1799655 h 1967737"/>
              <a:gd name="connsiteX4" fmla="*/ 0 w 7697803"/>
              <a:gd name="connsiteY4" fmla="*/ 0 h 1967737"/>
              <a:gd name="connsiteX0" fmla="*/ 0 w 7424556"/>
              <a:gd name="connsiteY0" fmla="*/ 0 h 2119390"/>
              <a:gd name="connsiteX1" fmla="*/ 7346486 w 7424556"/>
              <a:gd name="connsiteY1" fmla="*/ 358648 h 2119390"/>
              <a:gd name="connsiteX2" fmla="*/ 7424556 w 7424556"/>
              <a:gd name="connsiteY2" fmla="*/ 2119390 h 2119390"/>
              <a:gd name="connsiteX3" fmla="*/ 361939 w 7424556"/>
              <a:gd name="connsiteY3" fmla="*/ 1799655 h 2119390"/>
              <a:gd name="connsiteX4" fmla="*/ 0 w 7424556"/>
              <a:gd name="connsiteY4" fmla="*/ 0 h 2119390"/>
              <a:gd name="connsiteX0" fmla="*/ 0 w 7424556"/>
              <a:gd name="connsiteY0" fmla="*/ 0 h 2119390"/>
              <a:gd name="connsiteX1" fmla="*/ 7278175 w 7424556"/>
              <a:gd name="connsiteY1" fmla="*/ 378868 h 2119390"/>
              <a:gd name="connsiteX2" fmla="*/ 7424556 w 7424556"/>
              <a:gd name="connsiteY2" fmla="*/ 2119390 h 2119390"/>
              <a:gd name="connsiteX3" fmla="*/ 361939 w 7424556"/>
              <a:gd name="connsiteY3" fmla="*/ 1799655 h 2119390"/>
              <a:gd name="connsiteX4" fmla="*/ 0 w 7424556"/>
              <a:gd name="connsiteY4" fmla="*/ 0 h 2119390"/>
              <a:gd name="connsiteX0" fmla="*/ 0 w 7424556"/>
              <a:gd name="connsiteY0" fmla="*/ 0 h 2119390"/>
              <a:gd name="connsiteX1" fmla="*/ 7278175 w 7424556"/>
              <a:gd name="connsiteY1" fmla="*/ 378868 h 2119390"/>
              <a:gd name="connsiteX2" fmla="*/ 7424556 w 7424556"/>
              <a:gd name="connsiteY2" fmla="*/ 2119390 h 2119390"/>
              <a:gd name="connsiteX3" fmla="*/ 361939 w 7424556"/>
              <a:gd name="connsiteY3" fmla="*/ 1799655 h 2119390"/>
              <a:gd name="connsiteX4" fmla="*/ 0 w 7424556"/>
              <a:gd name="connsiteY4" fmla="*/ 0 h 2119390"/>
              <a:gd name="connsiteX0" fmla="*/ 0 w 7424556"/>
              <a:gd name="connsiteY0" fmla="*/ 0 h 2119390"/>
              <a:gd name="connsiteX1" fmla="*/ 7278175 w 7424556"/>
              <a:gd name="connsiteY1" fmla="*/ 378868 h 2119390"/>
              <a:gd name="connsiteX2" fmla="*/ 7424556 w 7424556"/>
              <a:gd name="connsiteY2" fmla="*/ 2119390 h 2119390"/>
              <a:gd name="connsiteX3" fmla="*/ 283868 w 7424556"/>
              <a:gd name="connsiteY3" fmla="*/ 1809766 h 2119390"/>
              <a:gd name="connsiteX4" fmla="*/ 0 w 7424556"/>
              <a:gd name="connsiteY4" fmla="*/ 0 h 2119390"/>
              <a:gd name="connsiteX0" fmla="*/ 0 w 7649011"/>
              <a:gd name="connsiteY0" fmla="*/ 0 h 2119390"/>
              <a:gd name="connsiteX1" fmla="*/ 7649011 w 7649011"/>
              <a:gd name="connsiteY1" fmla="*/ 328317 h 2119390"/>
              <a:gd name="connsiteX2" fmla="*/ 7424556 w 7649011"/>
              <a:gd name="connsiteY2" fmla="*/ 2119390 h 2119390"/>
              <a:gd name="connsiteX3" fmla="*/ 283868 w 7649011"/>
              <a:gd name="connsiteY3" fmla="*/ 1809766 h 2119390"/>
              <a:gd name="connsiteX4" fmla="*/ 0 w 7649011"/>
              <a:gd name="connsiteY4" fmla="*/ 0 h 2119390"/>
              <a:gd name="connsiteX0" fmla="*/ 0 w 7649011"/>
              <a:gd name="connsiteY0" fmla="*/ 0 h 2119390"/>
              <a:gd name="connsiteX1" fmla="*/ 7649011 w 7649011"/>
              <a:gd name="connsiteY1" fmla="*/ 328317 h 2119390"/>
              <a:gd name="connsiteX2" fmla="*/ 7424556 w 7649011"/>
              <a:gd name="connsiteY2" fmla="*/ 2119390 h 2119390"/>
              <a:gd name="connsiteX3" fmla="*/ 283868 w 7649011"/>
              <a:gd name="connsiteY3" fmla="*/ 1809766 h 2119390"/>
              <a:gd name="connsiteX4" fmla="*/ 0 w 7649011"/>
              <a:gd name="connsiteY4" fmla="*/ 0 h 211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9011" h="2119390">
                <a:moveTo>
                  <a:pt x="0" y="0"/>
                </a:moveTo>
                <a:cubicBezTo>
                  <a:pt x="2549670" y="109439"/>
                  <a:pt x="3489134" y="228989"/>
                  <a:pt x="7649011" y="328317"/>
                </a:cubicBezTo>
                <a:lnTo>
                  <a:pt x="7424556" y="2119390"/>
                </a:lnTo>
                <a:lnTo>
                  <a:pt x="283868" y="1809766"/>
                </a:lnTo>
                <a:cubicBezTo>
                  <a:pt x="175963" y="1268436"/>
                  <a:pt x="136909" y="752675"/>
                  <a:pt x="0" y="0"/>
                </a:cubicBezTo>
                <a:close/>
              </a:path>
            </a:pathLst>
          </a:custGeom>
          <a:gradFill>
            <a:gsLst>
              <a:gs pos="0">
                <a:schemeClr val="bg1">
                  <a:lumMod val="95000"/>
                </a:schemeClr>
              </a:gs>
              <a:gs pos="100000">
                <a:schemeClr val="accent1">
                  <a:tint val="23500"/>
                  <a:satMod val="160000"/>
                  <a:alpha val="2000"/>
                </a:schemeClr>
              </a:gs>
            </a:gsLst>
            <a:lin ang="2400000" scaled="0"/>
          </a:grad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dirty="0">
              <a:latin typeface="Arial" pitchFamily="34" charset="0"/>
            </a:endParaRPr>
          </a:p>
        </p:txBody>
      </p:sp>
      <p:sp>
        <p:nvSpPr>
          <p:cNvPr id="3" name="矩形 2"/>
          <p:cNvSpPr/>
          <p:nvPr/>
        </p:nvSpPr>
        <p:spPr bwMode="auto">
          <a:xfrm>
            <a:off x="722578" y="502603"/>
            <a:ext cx="8795782" cy="1966596"/>
          </a:xfrm>
          <a:prstGeom prst="rect">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dirty="0">
              <a:latin typeface="Arial" pitchFamily="34" charset="0"/>
            </a:endParaRPr>
          </a:p>
        </p:txBody>
      </p:sp>
      <p:sp>
        <p:nvSpPr>
          <p:cNvPr id="2" name="TextBox 1"/>
          <p:cNvSpPr txBox="1"/>
          <p:nvPr/>
        </p:nvSpPr>
        <p:spPr>
          <a:xfrm>
            <a:off x="811575" y="607115"/>
            <a:ext cx="8617787" cy="1733744"/>
          </a:xfrm>
          <a:prstGeom prst="rect">
            <a:avLst/>
          </a:prstGeom>
          <a:noFill/>
        </p:spPr>
        <p:txBody>
          <a:bodyPr wrap="square" rtlCol="0">
            <a:spAutoFit/>
          </a:bodyPr>
          <a:lstStyle/>
          <a:p>
            <a:pPr algn="just">
              <a:lnSpc>
                <a:spcPct val="120000"/>
              </a:lnSpc>
            </a:pPr>
            <a:r>
              <a:rPr lang="zh-CN" altLang="en-US" sz="2667" b="1" dirty="0">
                <a:solidFill>
                  <a:schemeClr val="bg1"/>
                </a:solidFill>
                <a:latin typeface="微软雅黑" pitchFamily="34" charset="-122"/>
                <a:ea typeface="微软雅黑" pitchFamily="34" charset="-122"/>
              </a:rPr>
              <a:t>中国的发展不是建立在掠夺和侵犯他国利益的基础上，而是与其他国家和民族</a:t>
            </a:r>
            <a:r>
              <a:rPr lang="zh-CN" altLang="en-US" sz="3111" b="1" dirty="0">
                <a:solidFill>
                  <a:srgbClr val="FFFF00"/>
                </a:solidFill>
                <a:latin typeface="微软雅黑" pitchFamily="34" charset="-122"/>
                <a:ea typeface="微软雅黑" pitchFamily="34" charset="-122"/>
              </a:rPr>
              <a:t>携手发展、和谐发展、共同发展、共享繁荣</a:t>
            </a:r>
            <a:r>
              <a:rPr lang="zh-CN" altLang="en-US" sz="2667" b="1" dirty="0">
                <a:solidFill>
                  <a:schemeClr val="bg1"/>
                </a:solidFill>
                <a:latin typeface="微软雅黑" pitchFamily="34" charset="-122"/>
                <a:ea typeface="微软雅黑" pitchFamily="34" charset="-122"/>
              </a:rPr>
              <a:t>。   </a:t>
            </a:r>
          </a:p>
        </p:txBody>
      </p:sp>
      <p:pic>
        <p:nvPicPr>
          <p:cNvPr id="6146" name="Picture 2" descr="http://cppcc.people.com.cn/mediafile/201007/08/F2010070808471832599108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251943">
            <a:off x="3153232" y="2441908"/>
            <a:ext cx="2400297" cy="1817652"/>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48" name="Picture 4" descr="http://cppcc.people.com.cn/mediafile/201007/08/F2010070808471219537188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234021">
            <a:off x="1952924" y="4336347"/>
            <a:ext cx="2106189" cy="1492239"/>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50" name="Picture 6" descr="http://wz.wzyyxx.com/viewstaticres/SysContent4/d0/dd1/ddd110/538720323110/snap/wangboguojiaguan.files/4.0.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62336">
            <a:off x="253277" y="2986701"/>
            <a:ext cx="2184653" cy="1638490"/>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52" name="Picture 8" descr="http://www1.peopledaily.com.cn/media/20020414/15856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97727">
            <a:off x="4643586" y="4301386"/>
            <a:ext cx="2370399" cy="1509154"/>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54" name="Picture 10" descr="http://www.chinareviewnews.com/upload/200510/10005484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08380">
            <a:off x="6440775" y="2351374"/>
            <a:ext cx="2287704" cy="1725583"/>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58" name="Picture 14" descr="http://img4.jike.com/get?name=T12fHgBTJK1RCvBVd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748692">
            <a:off x="7485598" y="4318139"/>
            <a:ext cx="2300987" cy="1543753"/>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06879" y="911774"/>
            <a:ext cx="8027180" cy="1241237"/>
          </a:xfrm>
          <a:prstGeom prst="rect">
            <a:avLst/>
          </a:prstGeom>
          <a:noFill/>
        </p:spPr>
        <p:txBody>
          <a:bodyPr wrap="square" rtlCol="0">
            <a:spAutoFit/>
          </a:bodyPr>
          <a:lstStyle/>
          <a:p>
            <a:pPr algn="just">
              <a:lnSpc>
                <a:spcPct val="120000"/>
              </a:lnSpc>
            </a:pPr>
            <a:r>
              <a:rPr lang="zh-CN" altLang="en-US" sz="2667" b="1" dirty="0">
                <a:solidFill>
                  <a:schemeClr val="bg1"/>
                </a:solidFill>
                <a:latin typeface="微软雅黑" pitchFamily="34" charset="-122"/>
                <a:ea typeface="微软雅黑" pitchFamily="34" charset="-122"/>
              </a:rPr>
              <a:t>是</a:t>
            </a:r>
            <a:r>
              <a:rPr lang="zh-CN" altLang="en-US" sz="3111" b="1" dirty="0">
                <a:solidFill>
                  <a:srgbClr val="FFFF00"/>
                </a:solidFill>
                <a:latin typeface="微软雅黑" pitchFamily="34" charset="-122"/>
                <a:ea typeface="微软雅黑" pitchFamily="34" charset="-122"/>
              </a:rPr>
              <a:t>以和平发展、科学发展为基本路径和基本方式。</a:t>
            </a:r>
            <a:endParaRPr lang="zh-CN" altLang="en-US" sz="2667" b="1" dirty="0">
              <a:solidFill>
                <a:schemeClr val="bg1"/>
              </a:solidFill>
              <a:latin typeface="微软雅黑" pitchFamily="34" charset="-122"/>
              <a:ea typeface="微软雅黑" pitchFamily="34" charset="-122"/>
            </a:endParaRPr>
          </a:p>
        </p:txBody>
      </p:sp>
      <p:sp>
        <p:nvSpPr>
          <p:cNvPr id="13" name="TextBox 12"/>
          <p:cNvSpPr txBox="1"/>
          <p:nvPr/>
        </p:nvSpPr>
        <p:spPr>
          <a:xfrm>
            <a:off x="835920" y="642601"/>
            <a:ext cx="8617787" cy="1569853"/>
          </a:xfrm>
          <a:prstGeom prst="rect">
            <a:avLst/>
          </a:prstGeom>
          <a:noFill/>
        </p:spPr>
        <p:txBody>
          <a:bodyPr wrap="square" rtlCol="0">
            <a:spAutoFit/>
          </a:bodyPr>
          <a:lstStyle/>
          <a:p>
            <a:pPr algn="just">
              <a:lnSpc>
                <a:spcPct val="120000"/>
              </a:lnSpc>
            </a:pPr>
            <a:r>
              <a:rPr lang="zh-CN" altLang="en-US" sz="2222" b="1" dirty="0">
                <a:solidFill>
                  <a:schemeClr val="bg1"/>
                </a:solidFill>
                <a:latin typeface="微软雅黑" pitchFamily="34" charset="-122"/>
                <a:ea typeface="微软雅黑" pitchFamily="34" charset="-122"/>
              </a:rPr>
              <a:t>中国梦的实现，不同于以往的大国崛起，而是</a:t>
            </a:r>
            <a:r>
              <a:rPr lang="zh-CN" altLang="en-US" sz="2667" b="1" dirty="0">
                <a:solidFill>
                  <a:srgbClr val="FFFF00"/>
                </a:solidFill>
                <a:latin typeface="微软雅黑" pitchFamily="34" charset="-122"/>
                <a:ea typeface="微软雅黑" pitchFamily="34" charset="-122"/>
              </a:rPr>
              <a:t>基于中华民族爱好和平、珍惜和平、维护和平的优良传统、美好愿望和坚定意志</a:t>
            </a:r>
            <a:r>
              <a:rPr lang="zh-CN" altLang="en-US" sz="2222" b="1" dirty="0">
                <a:solidFill>
                  <a:schemeClr val="bg1"/>
                </a:solidFill>
                <a:latin typeface="微软雅黑" pitchFamily="34" charset="-122"/>
                <a:ea typeface="微软雅黑" pitchFamily="34" charset="-122"/>
              </a:rPr>
              <a:t>。</a:t>
            </a:r>
          </a:p>
        </p:txBody>
      </p:sp>
    </p:spTree>
    <p:extLst>
      <p:ext uri="{BB962C8B-B14F-4D97-AF65-F5344CB8AC3E}">
        <p14:creationId xmlns:p14="http://schemas.microsoft.com/office/powerpoint/2010/main" val="885622908"/>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6150"/>
                                        </p:tgtEl>
                                        <p:attrNameLst>
                                          <p:attrName>style.visibility</p:attrName>
                                        </p:attrNameLst>
                                      </p:cBhvr>
                                      <p:to>
                                        <p:strVal val="visible"/>
                                      </p:to>
                                    </p:set>
                                    <p:anim calcmode="lin" valueType="num">
                                      <p:cBhvr>
                                        <p:cTn id="21" dur="500" fill="hold"/>
                                        <p:tgtEl>
                                          <p:spTgt spid="6150"/>
                                        </p:tgtEl>
                                        <p:attrNameLst>
                                          <p:attrName>ppt_w</p:attrName>
                                        </p:attrNameLst>
                                      </p:cBhvr>
                                      <p:tavLst>
                                        <p:tav tm="0">
                                          <p:val>
                                            <p:strVal val="(6*min(max(#ppt_w*#ppt_h,.3),1)-7.4)/-.7*#ppt_w"/>
                                          </p:val>
                                        </p:tav>
                                        <p:tav tm="100000">
                                          <p:val>
                                            <p:strVal val="#ppt_w"/>
                                          </p:val>
                                        </p:tav>
                                      </p:tavLst>
                                    </p:anim>
                                    <p:anim calcmode="lin" valueType="num">
                                      <p:cBhvr>
                                        <p:cTn id="22" dur="500" fill="hold"/>
                                        <p:tgtEl>
                                          <p:spTgt spid="6150"/>
                                        </p:tgtEl>
                                        <p:attrNameLst>
                                          <p:attrName>ppt_h</p:attrName>
                                        </p:attrNameLst>
                                      </p:cBhvr>
                                      <p:tavLst>
                                        <p:tav tm="0">
                                          <p:val>
                                            <p:strVal val="(6*min(max(#ppt_w*#ppt_h,.3),1)-7.4)/-.7*#ppt_h"/>
                                          </p:val>
                                        </p:tav>
                                        <p:tav tm="100000">
                                          <p:val>
                                            <p:strVal val="#ppt_h"/>
                                          </p:val>
                                        </p:tav>
                                      </p:tavLst>
                                    </p:anim>
                                    <p:anim calcmode="lin" valueType="num">
                                      <p:cBhvr>
                                        <p:cTn id="23" dur="500" fill="hold"/>
                                        <p:tgtEl>
                                          <p:spTgt spid="6150"/>
                                        </p:tgtEl>
                                        <p:attrNameLst>
                                          <p:attrName>ppt_x</p:attrName>
                                        </p:attrNameLst>
                                      </p:cBhvr>
                                      <p:tavLst>
                                        <p:tav tm="0">
                                          <p:val>
                                            <p:fltVal val="0.5"/>
                                          </p:val>
                                        </p:tav>
                                        <p:tav tm="100000">
                                          <p:val>
                                            <p:strVal val="#ppt_x"/>
                                          </p:val>
                                        </p:tav>
                                      </p:tavLst>
                                    </p:anim>
                                    <p:anim calcmode="lin" valueType="num">
                                      <p:cBhvr>
                                        <p:cTn id="24" dur="500" fill="hold"/>
                                        <p:tgtEl>
                                          <p:spTgt spid="6150"/>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250"/>
                                  </p:stCondLst>
                                  <p:childTnLst>
                                    <p:set>
                                      <p:cBhvr>
                                        <p:cTn id="26" dur="1" fill="hold">
                                          <p:stCondLst>
                                            <p:cond delay="0"/>
                                          </p:stCondLst>
                                        </p:cTn>
                                        <p:tgtEl>
                                          <p:spTgt spid="6146"/>
                                        </p:tgtEl>
                                        <p:attrNameLst>
                                          <p:attrName>style.visibility</p:attrName>
                                        </p:attrNameLst>
                                      </p:cBhvr>
                                      <p:to>
                                        <p:strVal val="visible"/>
                                      </p:to>
                                    </p:set>
                                    <p:anim calcmode="lin" valueType="num">
                                      <p:cBhvr>
                                        <p:cTn id="27" dur="500" fill="hold"/>
                                        <p:tgtEl>
                                          <p:spTgt spid="6146"/>
                                        </p:tgtEl>
                                        <p:attrNameLst>
                                          <p:attrName>ppt_w</p:attrName>
                                        </p:attrNameLst>
                                      </p:cBhvr>
                                      <p:tavLst>
                                        <p:tav tm="0">
                                          <p:val>
                                            <p:strVal val="(6*min(max(#ppt_w*#ppt_h,.3),1)-7.4)/-.7*#ppt_w"/>
                                          </p:val>
                                        </p:tav>
                                        <p:tav tm="100000">
                                          <p:val>
                                            <p:strVal val="#ppt_w"/>
                                          </p:val>
                                        </p:tav>
                                      </p:tavLst>
                                    </p:anim>
                                    <p:anim calcmode="lin" valueType="num">
                                      <p:cBhvr>
                                        <p:cTn id="28" dur="500" fill="hold"/>
                                        <p:tgtEl>
                                          <p:spTgt spid="6146"/>
                                        </p:tgtEl>
                                        <p:attrNameLst>
                                          <p:attrName>ppt_h</p:attrName>
                                        </p:attrNameLst>
                                      </p:cBhvr>
                                      <p:tavLst>
                                        <p:tav tm="0">
                                          <p:val>
                                            <p:strVal val="(6*min(max(#ppt_w*#ppt_h,.3),1)-7.4)/-.7*#ppt_h"/>
                                          </p:val>
                                        </p:tav>
                                        <p:tav tm="100000">
                                          <p:val>
                                            <p:strVal val="#ppt_h"/>
                                          </p:val>
                                        </p:tav>
                                      </p:tavLst>
                                    </p:anim>
                                    <p:anim calcmode="lin" valueType="num">
                                      <p:cBhvr>
                                        <p:cTn id="29" dur="500" fill="hold"/>
                                        <p:tgtEl>
                                          <p:spTgt spid="6146"/>
                                        </p:tgtEl>
                                        <p:attrNameLst>
                                          <p:attrName>ppt_x</p:attrName>
                                        </p:attrNameLst>
                                      </p:cBhvr>
                                      <p:tavLst>
                                        <p:tav tm="0">
                                          <p:val>
                                            <p:fltVal val="0.5"/>
                                          </p:val>
                                        </p:tav>
                                        <p:tav tm="100000">
                                          <p:val>
                                            <p:strVal val="#ppt_x"/>
                                          </p:val>
                                        </p:tav>
                                      </p:tavLst>
                                    </p:anim>
                                    <p:anim calcmode="lin" valueType="num">
                                      <p:cBhvr>
                                        <p:cTn id="30" dur="500" fill="hold"/>
                                        <p:tgtEl>
                                          <p:spTgt spid="6146"/>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500"/>
                                  </p:stCondLst>
                                  <p:childTnLst>
                                    <p:set>
                                      <p:cBhvr>
                                        <p:cTn id="32" dur="1" fill="hold">
                                          <p:stCondLst>
                                            <p:cond delay="0"/>
                                          </p:stCondLst>
                                        </p:cTn>
                                        <p:tgtEl>
                                          <p:spTgt spid="6152"/>
                                        </p:tgtEl>
                                        <p:attrNameLst>
                                          <p:attrName>style.visibility</p:attrName>
                                        </p:attrNameLst>
                                      </p:cBhvr>
                                      <p:to>
                                        <p:strVal val="visible"/>
                                      </p:to>
                                    </p:set>
                                    <p:anim calcmode="lin" valueType="num">
                                      <p:cBhvr>
                                        <p:cTn id="33" dur="500" fill="hold"/>
                                        <p:tgtEl>
                                          <p:spTgt spid="6152"/>
                                        </p:tgtEl>
                                        <p:attrNameLst>
                                          <p:attrName>ppt_w</p:attrName>
                                        </p:attrNameLst>
                                      </p:cBhvr>
                                      <p:tavLst>
                                        <p:tav tm="0">
                                          <p:val>
                                            <p:strVal val="(6*min(max(#ppt_w*#ppt_h,.3),1)-7.4)/-.7*#ppt_w"/>
                                          </p:val>
                                        </p:tav>
                                        <p:tav tm="100000">
                                          <p:val>
                                            <p:strVal val="#ppt_w"/>
                                          </p:val>
                                        </p:tav>
                                      </p:tavLst>
                                    </p:anim>
                                    <p:anim calcmode="lin" valueType="num">
                                      <p:cBhvr>
                                        <p:cTn id="34" dur="500" fill="hold"/>
                                        <p:tgtEl>
                                          <p:spTgt spid="6152"/>
                                        </p:tgtEl>
                                        <p:attrNameLst>
                                          <p:attrName>ppt_h</p:attrName>
                                        </p:attrNameLst>
                                      </p:cBhvr>
                                      <p:tavLst>
                                        <p:tav tm="0">
                                          <p:val>
                                            <p:strVal val="(6*min(max(#ppt_w*#ppt_h,.3),1)-7.4)/-.7*#ppt_h"/>
                                          </p:val>
                                        </p:tav>
                                        <p:tav tm="100000">
                                          <p:val>
                                            <p:strVal val="#ppt_h"/>
                                          </p:val>
                                        </p:tav>
                                      </p:tavLst>
                                    </p:anim>
                                    <p:anim calcmode="lin" valueType="num">
                                      <p:cBhvr>
                                        <p:cTn id="35" dur="500" fill="hold"/>
                                        <p:tgtEl>
                                          <p:spTgt spid="6152"/>
                                        </p:tgtEl>
                                        <p:attrNameLst>
                                          <p:attrName>ppt_x</p:attrName>
                                        </p:attrNameLst>
                                      </p:cBhvr>
                                      <p:tavLst>
                                        <p:tav tm="0">
                                          <p:val>
                                            <p:fltVal val="0.5"/>
                                          </p:val>
                                        </p:tav>
                                        <p:tav tm="100000">
                                          <p:val>
                                            <p:strVal val="#ppt_x"/>
                                          </p:val>
                                        </p:tav>
                                      </p:tavLst>
                                    </p:anim>
                                    <p:anim calcmode="lin" valueType="num">
                                      <p:cBhvr>
                                        <p:cTn id="36" dur="500" fill="hold"/>
                                        <p:tgtEl>
                                          <p:spTgt spid="6152"/>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750"/>
                                  </p:stCondLst>
                                  <p:childTnLst>
                                    <p:set>
                                      <p:cBhvr>
                                        <p:cTn id="38" dur="1" fill="hold">
                                          <p:stCondLst>
                                            <p:cond delay="0"/>
                                          </p:stCondLst>
                                        </p:cTn>
                                        <p:tgtEl>
                                          <p:spTgt spid="6154"/>
                                        </p:tgtEl>
                                        <p:attrNameLst>
                                          <p:attrName>style.visibility</p:attrName>
                                        </p:attrNameLst>
                                      </p:cBhvr>
                                      <p:to>
                                        <p:strVal val="visible"/>
                                      </p:to>
                                    </p:set>
                                    <p:anim calcmode="lin" valueType="num">
                                      <p:cBhvr>
                                        <p:cTn id="39" dur="500" fill="hold"/>
                                        <p:tgtEl>
                                          <p:spTgt spid="6154"/>
                                        </p:tgtEl>
                                        <p:attrNameLst>
                                          <p:attrName>ppt_w</p:attrName>
                                        </p:attrNameLst>
                                      </p:cBhvr>
                                      <p:tavLst>
                                        <p:tav tm="0">
                                          <p:val>
                                            <p:strVal val="(6*min(max(#ppt_w*#ppt_h,.3),1)-7.4)/-.7*#ppt_w"/>
                                          </p:val>
                                        </p:tav>
                                        <p:tav tm="100000">
                                          <p:val>
                                            <p:strVal val="#ppt_w"/>
                                          </p:val>
                                        </p:tav>
                                      </p:tavLst>
                                    </p:anim>
                                    <p:anim calcmode="lin" valueType="num">
                                      <p:cBhvr>
                                        <p:cTn id="40" dur="500" fill="hold"/>
                                        <p:tgtEl>
                                          <p:spTgt spid="6154"/>
                                        </p:tgtEl>
                                        <p:attrNameLst>
                                          <p:attrName>ppt_h</p:attrName>
                                        </p:attrNameLst>
                                      </p:cBhvr>
                                      <p:tavLst>
                                        <p:tav tm="0">
                                          <p:val>
                                            <p:strVal val="(6*min(max(#ppt_w*#ppt_h,.3),1)-7.4)/-.7*#ppt_h"/>
                                          </p:val>
                                        </p:tav>
                                        <p:tav tm="100000">
                                          <p:val>
                                            <p:strVal val="#ppt_h"/>
                                          </p:val>
                                        </p:tav>
                                      </p:tavLst>
                                    </p:anim>
                                    <p:anim calcmode="lin" valueType="num">
                                      <p:cBhvr>
                                        <p:cTn id="41" dur="500" fill="hold"/>
                                        <p:tgtEl>
                                          <p:spTgt spid="6154"/>
                                        </p:tgtEl>
                                        <p:attrNameLst>
                                          <p:attrName>ppt_x</p:attrName>
                                        </p:attrNameLst>
                                      </p:cBhvr>
                                      <p:tavLst>
                                        <p:tav tm="0">
                                          <p:val>
                                            <p:fltVal val="0.5"/>
                                          </p:val>
                                        </p:tav>
                                        <p:tav tm="100000">
                                          <p:val>
                                            <p:strVal val="#ppt_x"/>
                                          </p:val>
                                        </p:tav>
                                      </p:tavLst>
                                    </p:anim>
                                    <p:anim calcmode="lin" valueType="num">
                                      <p:cBhvr>
                                        <p:cTn id="42" dur="500" fill="hold"/>
                                        <p:tgtEl>
                                          <p:spTgt spid="6154"/>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nodeType="withEffect">
                                  <p:stCondLst>
                                    <p:cond delay="1000"/>
                                  </p:stCondLst>
                                  <p:childTnLst>
                                    <p:set>
                                      <p:cBhvr>
                                        <p:cTn id="44" dur="1" fill="hold">
                                          <p:stCondLst>
                                            <p:cond delay="0"/>
                                          </p:stCondLst>
                                        </p:cTn>
                                        <p:tgtEl>
                                          <p:spTgt spid="6148"/>
                                        </p:tgtEl>
                                        <p:attrNameLst>
                                          <p:attrName>style.visibility</p:attrName>
                                        </p:attrNameLst>
                                      </p:cBhvr>
                                      <p:to>
                                        <p:strVal val="visible"/>
                                      </p:to>
                                    </p:set>
                                    <p:anim calcmode="lin" valueType="num">
                                      <p:cBhvr>
                                        <p:cTn id="45" dur="500" fill="hold"/>
                                        <p:tgtEl>
                                          <p:spTgt spid="6148"/>
                                        </p:tgtEl>
                                        <p:attrNameLst>
                                          <p:attrName>ppt_w</p:attrName>
                                        </p:attrNameLst>
                                      </p:cBhvr>
                                      <p:tavLst>
                                        <p:tav tm="0">
                                          <p:val>
                                            <p:strVal val="(6*min(max(#ppt_w*#ppt_h,.3),1)-7.4)/-.7*#ppt_w"/>
                                          </p:val>
                                        </p:tav>
                                        <p:tav tm="100000">
                                          <p:val>
                                            <p:strVal val="#ppt_w"/>
                                          </p:val>
                                        </p:tav>
                                      </p:tavLst>
                                    </p:anim>
                                    <p:anim calcmode="lin" valueType="num">
                                      <p:cBhvr>
                                        <p:cTn id="46" dur="500" fill="hold"/>
                                        <p:tgtEl>
                                          <p:spTgt spid="6148"/>
                                        </p:tgtEl>
                                        <p:attrNameLst>
                                          <p:attrName>ppt_h</p:attrName>
                                        </p:attrNameLst>
                                      </p:cBhvr>
                                      <p:tavLst>
                                        <p:tav tm="0">
                                          <p:val>
                                            <p:strVal val="(6*min(max(#ppt_w*#ppt_h,.3),1)-7.4)/-.7*#ppt_h"/>
                                          </p:val>
                                        </p:tav>
                                        <p:tav tm="100000">
                                          <p:val>
                                            <p:strVal val="#ppt_h"/>
                                          </p:val>
                                        </p:tav>
                                      </p:tavLst>
                                    </p:anim>
                                    <p:anim calcmode="lin" valueType="num">
                                      <p:cBhvr>
                                        <p:cTn id="47" dur="500" fill="hold"/>
                                        <p:tgtEl>
                                          <p:spTgt spid="6148"/>
                                        </p:tgtEl>
                                        <p:attrNameLst>
                                          <p:attrName>ppt_x</p:attrName>
                                        </p:attrNameLst>
                                      </p:cBhvr>
                                      <p:tavLst>
                                        <p:tav tm="0">
                                          <p:val>
                                            <p:fltVal val="0.5"/>
                                          </p:val>
                                        </p:tav>
                                        <p:tav tm="100000">
                                          <p:val>
                                            <p:strVal val="#ppt_x"/>
                                          </p:val>
                                        </p:tav>
                                      </p:tavLst>
                                    </p:anim>
                                    <p:anim calcmode="lin" valueType="num">
                                      <p:cBhvr>
                                        <p:cTn id="48" dur="500" fill="hold"/>
                                        <p:tgtEl>
                                          <p:spTgt spid="6148"/>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nodeType="withEffect">
                                  <p:stCondLst>
                                    <p:cond delay="1250"/>
                                  </p:stCondLst>
                                  <p:childTnLst>
                                    <p:set>
                                      <p:cBhvr>
                                        <p:cTn id="50" dur="1" fill="hold">
                                          <p:stCondLst>
                                            <p:cond delay="0"/>
                                          </p:stCondLst>
                                        </p:cTn>
                                        <p:tgtEl>
                                          <p:spTgt spid="6158"/>
                                        </p:tgtEl>
                                        <p:attrNameLst>
                                          <p:attrName>style.visibility</p:attrName>
                                        </p:attrNameLst>
                                      </p:cBhvr>
                                      <p:to>
                                        <p:strVal val="visible"/>
                                      </p:to>
                                    </p:set>
                                    <p:anim calcmode="lin" valueType="num">
                                      <p:cBhvr>
                                        <p:cTn id="51" dur="500" fill="hold"/>
                                        <p:tgtEl>
                                          <p:spTgt spid="6158"/>
                                        </p:tgtEl>
                                        <p:attrNameLst>
                                          <p:attrName>ppt_w</p:attrName>
                                        </p:attrNameLst>
                                      </p:cBhvr>
                                      <p:tavLst>
                                        <p:tav tm="0">
                                          <p:val>
                                            <p:strVal val="(6*min(max(#ppt_w*#ppt_h,.3),1)-7.4)/-.7*#ppt_w"/>
                                          </p:val>
                                        </p:tav>
                                        <p:tav tm="100000">
                                          <p:val>
                                            <p:strVal val="#ppt_w"/>
                                          </p:val>
                                        </p:tav>
                                      </p:tavLst>
                                    </p:anim>
                                    <p:anim calcmode="lin" valueType="num">
                                      <p:cBhvr>
                                        <p:cTn id="52" dur="500" fill="hold"/>
                                        <p:tgtEl>
                                          <p:spTgt spid="6158"/>
                                        </p:tgtEl>
                                        <p:attrNameLst>
                                          <p:attrName>ppt_h</p:attrName>
                                        </p:attrNameLst>
                                      </p:cBhvr>
                                      <p:tavLst>
                                        <p:tav tm="0">
                                          <p:val>
                                            <p:strVal val="(6*min(max(#ppt_w*#ppt_h,.3),1)-7.4)/-.7*#ppt_h"/>
                                          </p:val>
                                        </p:tav>
                                        <p:tav tm="100000">
                                          <p:val>
                                            <p:strVal val="#ppt_h"/>
                                          </p:val>
                                        </p:tav>
                                      </p:tavLst>
                                    </p:anim>
                                    <p:anim calcmode="lin" valueType="num">
                                      <p:cBhvr>
                                        <p:cTn id="53" dur="500" fill="hold"/>
                                        <p:tgtEl>
                                          <p:spTgt spid="6158"/>
                                        </p:tgtEl>
                                        <p:attrNameLst>
                                          <p:attrName>ppt_x</p:attrName>
                                        </p:attrNameLst>
                                      </p:cBhvr>
                                      <p:tavLst>
                                        <p:tav tm="0">
                                          <p:val>
                                            <p:fltVal val="0.5"/>
                                          </p:val>
                                        </p:tav>
                                        <p:tav tm="100000">
                                          <p:val>
                                            <p:strVal val="#ppt_x"/>
                                          </p:val>
                                        </p:tav>
                                      </p:tavLst>
                                    </p:anim>
                                    <p:anim calcmode="lin" valueType="num">
                                      <p:cBhvr>
                                        <p:cTn id="54" dur="500" fill="hold"/>
                                        <p:tgtEl>
                                          <p:spTgt spid="615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250"/>
                            </p:stCondLst>
                            <p:childTnLst>
                              <p:par>
                                <p:cTn id="56" presetID="2" presetClass="exit" presetSubtype="8" fill="hold" grpId="1" nodeType="afterEffect">
                                  <p:stCondLst>
                                    <p:cond delay="1250"/>
                                  </p:stCondLst>
                                  <p:childTnLst>
                                    <p:anim calcmode="lin" valueType="num">
                                      <p:cBhvr additive="base">
                                        <p:cTn id="57" dur="500"/>
                                        <p:tgtEl>
                                          <p:spTgt spid="2"/>
                                        </p:tgtEl>
                                        <p:attrNameLst>
                                          <p:attrName>ppt_x</p:attrName>
                                        </p:attrNameLst>
                                      </p:cBhvr>
                                      <p:tavLst>
                                        <p:tav tm="0">
                                          <p:val>
                                            <p:strVal val="ppt_x"/>
                                          </p:val>
                                        </p:tav>
                                        <p:tav tm="100000">
                                          <p:val>
                                            <p:strVal val="0-ppt_w/2"/>
                                          </p:val>
                                        </p:tav>
                                      </p:tavLst>
                                    </p:anim>
                                    <p:anim calcmode="lin" valueType="num">
                                      <p:cBhvr additive="base">
                                        <p:cTn id="58" dur="500"/>
                                        <p:tgtEl>
                                          <p:spTgt spid="2"/>
                                        </p:tgtEl>
                                        <p:attrNameLst>
                                          <p:attrName>ppt_y</p:attrName>
                                        </p:attrNameLst>
                                      </p:cBhvr>
                                      <p:tavLst>
                                        <p:tav tm="0">
                                          <p:val>
                                            <p:strVal val="ppt_y"/>
                                          </p:val>
                                        </p:tav>
                                        <p:tav tm="100000">
                                          <p:val>
                                            <p:strVal val="ppt_y"/>
                                          </p:val>
                                        </p:tav>
                                      </p:tavLst>
                                    </p:anim>
                                    <p:set>
                                      <p:cBhvr>
                                        <p:cTn id="59" dur="1" fill="hold">
                                          <p:stCondLst>
                                            <p:cond delay="499"/>
                                          </p:stCondLst>
                                        </p:cTn>
                                        <p:tgtEl>
                                          <p:spTgt spid="2"/>
                                        </p:tgtEl>
                                        <p:attrNameLst>
                                          <p:attrName>style.visibility</p:attrName>
                                        </p:attrNameLst>
                                      </p:cBhvr>
                                      <p:to>
                                        <p:strVal val="hidden"/>
                                      </p:to>
                                    </p:set>
                                  </p:childTnLst>
                                </p:cTn>
                              </p:par>
                            </p:childTnLst>
                          </p:cTn>
                        </p:par>
                        <p:par>
                          <p:cTn id="60" fill="hold">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 presetClass="exit" presetSubtype="8" fill="hold" grpId="1" nodeType="afterEffect">
                                  <p:stCondLst>
                                    <p:cond delay="1250"/>
                                  </p:stCondLst>
                                  <p:childTnLst>
                                    <p:anim calcmode="lin" valueType="num">
                                      <p:cBhvr additive="base">
                                        <p:cTn id="67" dur="500"/>
                                        <p:tgtEl>
                                          <p:spTgt spid="12"/>
                                        </p:tgtEl>
                                        <p:attrNameLst>
                                          <p:attrName>ppt_x</p:attrName>
                                        </p:attrNameLst>
                                      </p:cBhvr>
                                      <p:tavLst>
                                        <p:tav tm="0">
                                          <p:val>
                                            <p:strVal val="ppt_x"/>
                                          </p:val>
                                        </p:tav>
                                        <p:tav tm="100000">
                                          <p:val>
                                            <p:strVal val="0-ppt_w/2"/>
                                          </p:val>
                                        </p:tav>
                                      </p:tavLst>
                                    </p:anim>
                                    <p:anim calcmode="lin" valueType="num">
                                      <p:cBhvr additive="base">
                                        <p:cTn id="68" dur="500"/>
                                        <p:tgtEl>
                                          <p:spTgt spid="12"/>
                                        </p:tgtEl>
                                        <p:attrNameLst>
                                          <p:attrName>ppt_y</p:attrName>
                                        </p:attrNameLst>
                                      </p:cBhvr>
                                      <p:tavLst>
                                        <p:tav tm="0">
                                          <p:val>
                                            <p:strVal val="ppt_y"/>
                                          </p:val>
                                        </p:tav>
                                        <p:tav tm="100000">
                                          <p:val>
                                            <p:strVal val="ppt_y"/>
                                          </p:val>
                                        </p:tav>
                                      </p:tavLst>
                                    </p:anim>
                                    <p:set>
                                      <p:cBhvr>
                                        <p:cTn id="69" dur="1" fill="hold">
                                          <p:stCondLst>
                                            <p:cond delay="499"/>
                                          </p:stCondLst>
                                        </p:cTn>
                                        <p:tgtEl>
                                          <p:spTgt spid="12"/>
                                        </p:tgtEl>
                                        <p:attrNameLst>
                                          <p:attrName>style.visibility</p:attrName>
                                        </p:attrNameLst>
                                      </p:cBhvr>
                                      <p:to>
                                        <p:strVal val="hidden"/>
                                      </p:to>
                                    </p:set>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1+#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childTnLst>
                          </p:cTn>
                        </p:par>
                        <p:par>
                          <p:cTn id="75" fill="hold">
                            <p:stCondLst>
                              <p:cond delay="7750"/>
                            </p:stCondLst>
                            <p:childTnLst>
                              <p:par>
                                <p:cTn id="76" presetID="2" presetClass="exit" presetSubtype="8" fill="hold" grpId="1" nodeType="afterEffect">
                                  <p:stCondLst>
                                    <p:cond delay="1250"/>
                                  </p:stCondLst>
                                  <p:childTnLst>
                                    <p:anim calcmode="lin" valueType="num">
                                      <p:cBhvr additive="base">
                                        <p:cTn id="77" dur="500"/>
                                        <p:tgtEl>
                                          <p:spTgt spid="13"/>
                                        </p:tgtEl>
                                        <p:attrNameLst>
                                          <p:attrName>ppt_x</p:attrName>
                                        </p:attrNameLst>
                                      </p:cBhvr>
                                      <p:tavLst>
                                        <p:tav tm="0">
                                          <p:val>
                                            <p:strVal val="ppt_x"/>
                                          </p:val>
                                        </p:tav>
                                        <p:tav tm="100000">
                                          <p:val>
                                            <p:strVal val="0-ppt_w/2"/>
                                          </p:val>
                                        </p:tav>
                                      </p:tavLst>
                                    </p:anim>
                                    <p:anim calcmode="lin" valueType="num">
                                      <p:cBhvr additive="base">
                                        <p:cTn id="78" dur="500"/>
                                        <p:tgtEl>
                                          <p:spTgt spid="13"/>
                                        </p:tgtEl>
                                        <p:attrNameLst>
                                          <p:attrName>ppt_y</p:attrName>
                                        </p:attrNameLst>
                                      </p:cBhvr>
                                      <p:tavLst>
                                        <p:tav tm="0">
                                          <p:val>
                                            <p:strVal val="ppt_y"/>
                                          </p:val>
                                        </p:tav>
                                        <p:tav tm="100000">
                                          <p:val>
                                            <p:strVal val="ppt_y"/>
                                          </p:val>
                                        </p:tav>
                                      </p:tavLst>
                                    </p:anim>
                                    <p:set>
                                      <p:cBhvr>
                                        <p:cTn id="79" dur="1" fill="hold">
                                          <p:stCondLst>
                                            <p:cond delay="499"/>
                                          </p:stCondLst>
                                        </p:cTn>
                                        <p:tgtEl>
                                          <p:spTgt spid="13"/>
                                        </p:tgtEl>
                                        <p:attrNameLst>
                                          <p:attrName>style.visibility</p:attrName>
                                        </p:attrNameLst>
                                      </p:cBhvr>
                                      <p:to>
                                        <p:strVal val="hidden"/>
                                      </p:to>
                                    </p:set>
                                  </p:childTnLst>
                                </p:cTn>
                              </p:par>
                            </p:childTnLst>
                          </p:cTn>
                        </p:par>
                        <p:par>
                          <p:cTn id="80" fill="hold">
                            <p:stCondLst>
                              <p:cond delay="9500"/>
                            </p:stCondLst>
                            <p:childTnLst>
                              <p:par>
                                <p:cTn id="81" presetID="2" presetClass="exit" presetSubtype="9" fill="hold" nodeType="afterEffect">
                                  <p:stCondLst>
                                    <p:cond delay="0"/>
                                  </p:stCondLst>
                                  <p:childTnLst>
                                    <p:anim calcmode="lin" valueType="num">
                                      <p:cBhvr additive="base">
                                        <p:cTn id="82" dur="500"/>
                                        <p:tgtEl>
                                          <p:spTgt spid="6150"/>
                                        </p:tgtEl>
                                        <p:attrNameLst>
                                          <p:attrName>ppt_x</p:attrName>
                                        </p:attrNameLst>
                                      </p:cBhvr>
                                      <p:tavLst>
                                        <p:tav tm="0">
                                          <p:val>
                                            <p:strVal val="ppt_x"/>
                                          </p:val>
                                        </p:tav>
                                        <p:tav tm="100000">
                                          <p:val>
                                            <p:strVal val="0-ppt_w/2"/>
                                          </p:val>
                                        </p:tav>
                                      </p:tavLst>
                                    </p:anim>
                                    <p:anim calcmode="lin" valueType="num">
                                      <p:cBhvr additive="base">
                                        <p:cTn id="83" dur="500"/>
                                        <p:tgtEl>
                                          <p:spTgt spid="6150"/>
                                        </p:tgtEl>
                                        <p:attrNameLst>
                                          <p:attrName>ppt_y</p:attrName>
                                        </p:attrNameLst>
                                      </p:cBhvr>
                                      <p:tavLst>
                                        <p:tav tm="0">
                                          <p:val>
                                            <p:strVal val="ppt_y"/>
                                          </p:val>
                                        </p:tav>
                                        <p:tav tm="100000">
                                          <p:val>
                                            <p:strVal val="0-ppt_h/2"/>
                                          </p:val>
                                        </p:tav>
                                      </p:tavLst>
                                    </p:anim>
                                    <p:set>
                                      <p:cBhvr>
                                        <p:cTn id="84" dur="1" fill="hold">
                                          <p:stCondLst>
                                            <p:cond delay="499"/>
                                          </p:stCondLst>
                                        </p:cTn>
                                        <p:tgtEl>
                                          <p:spTgt spid="6150"/>
                                        </p:tgtEl>
                                        <p:attrNameLst>
                                          <p:attrName>style.visibility</p:attrName>
                                        </p:attrNameLst>
                                      </p:cBhvr>
                                      <p:to>
                                        <p:strVal val="hidden"/>
                                      </p:to>
                                    </p:set>
                                  </p:childTnLst>
                                </p:cTn>
                              </p:par>
                              <p:par>
                                <p:cTn id="85" presetID="2" presetClass="exit" presetSubtype="1" fill="hold" nodeType="withEffect">
                                  <p:stCondLst>
                                    <p:cond delay="0"/>
                                  </p:stCondLst>
                                  <p:childTnLst>
                                    <p:anim calcmode="lin" valueType="num">
                                      <p:cBhvr additive="base">
                                        <p:cTn id="86" dur="500"/>
                                        <p:tgtEl>
                                          <p:spTgt spid="6146"/>
                                        </p:tgtEl>
                                        <p:attrNameLst>
                                          <p:attrName>ppt_x</p:attrName>
                                        </p:attrNameLst>
                                      </p:cBhvr>
                                      <p:tavLst>
                                        <p:tav tm="0">
                                          <p:val>
                                            <p:strVal val="ppt_x"/>
                                          </p:val>
                                        </p:tav>
                                        <p:tav tm="100000">
                                          <p:val>
                                            <p:strVal val="ppt_x"/>
                                          </p:val>
                                        </p:tav>
                                      </p:tavLst>
                                    </p:anim>
                                    <p:anim calcmode="lin" valueType="num">
                                      <p:cBhvr additive="base">
                                        <p:cTn id="87" dur="500"/>
                                        <p:tgtEl>
                                          <p:spTgt spid="6146"/>
                                        </p:tgtEl>
                                        <p:attrNameLst>
                                          <p:attrName>ppt_y</p:attrName>
                                        </p:attrNameLst>
                                      </p:cBhvr>
                                      <p:tavLst>
                                        <p:tav tm="0">
                                          <p:val>
                                            <p:strVal val="ppt_y"/>
                                          </p:val>
                                        </p:tav>
                                        <p:tav tm="100000">
                                          <p:val>
                                            <p:strVal val="0-ppt_h/2"/>
                                          </p:val>
                                        </p:tav>
                                      </p:tavLst>
                                    </p:anim>
                                    <p:set>
                                      <p:cBhvr>
                                        <p:cTn id="88" dur="1" fill="hold">
                                          <p:stCondLst>
                                            <p:cond delay="499"/>
                                          </p:stCondLst>
                                        </p:cTn>
                                        <p:tgtEl>
                                          <p:spTgt spid="6146"/>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6152"/>
                                        </p:tgtEl>
                                        <p:attrNameLst>
                                          <p:attrName>ppt_x</p:attrName>
                                        </p:attrNameLst>
                                      </p:cBhvr>
                                      <p:tavLst>
                                        <p:tav tm="0">
                                          <p:val>
                                            <p:strVal val="ppt_x"/>
                                          </p:val>
                                        </p:tav>
                                        <p:tav tm="100000">
                                          <p:val>
                                            <p:strVal val="ppt_x"/>
                                          </p:val>
                                        </p:tav>
                                      </p:tavLst>
                                    </p:anim>
                                    <p:anim calcmode="lin" valueType="num">
                                      <p:cBhvr additive="base">
                                        <p:cTn id="91" dur="500"/>
                                        <p:tgtEl>
                                          <p:spTgt spid="6152"/>
                                        </p:tgtEl>
                                        <p:attrNameLst>
                                          <p:attrName>ppt_y</p:attrName>
                                        </p:attrNameLst>
                                      </p:cBhvr>
                                      <p:tavLst>
                                        <p:tav tm="0">
                                          <p:val>
                                            <p:strVal val="ppt_y"/>
                                          </p:val>
                                        </p:tav>
                                        <p:tav tm="100000">
                                          <p:val>
                                            <p:strVal val="1+ppt_h/2"/>
                                          </p:val>
                                        </p:tav>
                                      </p:tavLst>
                                    </p:anim>
                                    <p:set>
                                      <p:cBhvr>
                                        <p:cTn id="92" dur="1" fill="hold">
                                          <p:stCondLst>
                                            <p:cond delay="499"/>
                                          </p:stCondLst>
                                        </p:cTn>
                                        <p:tgtEl>
                                          <p:spTgt spid="6152"/>
                                        </p:tgtEl>
                                        <p:attrNameLst>
                                          <p:attrName>style.visibility</p:attrName>
                                        </p:attrNameLst>
                                      </p:cBhvr>
                                      <p:to>
                                        <p:strVal val="hidden"/>
                                      </p:to>
                                    </p:set>
                                  </p:childTnLst>
                                </p:cTn>
                              </p:par>
                              <p:par>
                                <p:cTn id="93" presetID="2" presetClass="exit" presetSubtype="3" fill="hold" nodeType="withEffect">
                                  <p:stCondLst>
                                    <p:cond delay="0"/>
                                  </p:stCondLst>
                                  <p:childTnLst>
                                    <p:anim calcmode="lin" valueType="num">
                                      <p:cBhvr additive="base">
                                        <p:cTn id="94" dur="500"/>
                                        <p:tgtEl>
                                          <p:spTgt spid="6154"/>
                                        </p:tgtEl>
                                        <p:attrNameLst>
                                          <p:attrName>ppt_x</p:attrName>
                                        </p:attrNameLst>
                                      </p:cBhvr>
                                      <p:tavLst>
                                        <p:tav tm="0">
                                          <p:val>
                                            <p:strVal val="ppt_x"/>
                                          </p:val>
                                        </p:tav>
                                        <p:tav tm="100000">
                                          <p:val>
                                            <p:strVal val="1+ppt_w/2"/>
                                          </p:val>
                                        </p:tav>
                                      </p:tavLst>
                                    </p:anim>
                                    <p:anim calcmode="lin" valueType="num">
                                      <p:cBhvr additive="base">
                                        <p:cTn id="95" dur="500"/>
                                        <p:tgtEl>
                                          <p:spTgt spid="6154"/>
                                        </p:tgtEl>
                                        <p:attrNameLst>
                                          <p:attrName>ppt_y</p:attrName>
                                        </p:attrNameLst>
                                      </p:cBhvr>
                                      <p:tavLst>
                                        <p:tav tm="0">
                                          <p:val>
                                            <p:strVal val="ppt_y"/>
                                          </p:val>
                                        </p:tav>
                                        <p:tav tm="100000">
                                          <p:val>
                                            <p:strVal val="0-ppt_h/2"/>
                                          </p:val>
                                        </p:tav>
                                      </p:tavLst>
                                    </p:anim>
                                    <p:set>
                                      <p:cBhvr>
                                        <p:cTn id="96" dur="1" fill="hold">
                                          <p:stCondLst>
                                            <p:cond delay="499"/>
                                          </p:stCondLst>
                                        </p:cTn>
                                        <p:tgtEl>
                                          <p:spTgt spid="6154"/>
                                        </p:tgtEl>
                                        <p:attrNameLst>
                                          <p:attrName>style.visibility</p:attrName>
                                        </p:attrNameLst>
                                      </p:cBhvr>
                                      <p:to>
                                        <p:strVal val="hidden"/>
                                      </p:to>
                                    </p:set>
                                  </p:childTnLst>
                                </p:cTn>
                              </p:par>
                              <p:par>
                                <p:cTn id="97" presetID="2" presetClass="exit" presetSubtype="12" fill="hold" nodeType="withEffect">
                                  <p:stCondLst>
                                    <p:cond delay="0"/>
                                  </p:stCondLst>
                                  <p:childTnLst>
                                    <p:anim calcmode="lin" valueType="num">
                                      <p:cBhvr additive="base">
                                        <p:cTn id="98" dur="500"/>
                                        <p:tgtEl>
                                          <p:spTgt spid="6148"/>
                                        </p:tgtEl>
                                        <p:attrNameLst>
                                          <p:attrName>ppt_x</p:attrName>
                                        </p:attrNameLst>
                                      </p:cBhvr>
                                      <p:tavLst>
                                        <p:tav tm="0">
                                          <p:val>
                                            <p:strVal val="ppt_x"/>
                                          </p:val>
                                        </p:tav>
                                        <p:tav tm="100000">
                                          <p:val>
                                            <p:strVal val="0-ppt_w/2"/>
                                          </p:val>
                                        </p:tav>
                                      </p:tavLst>
                                    </p:anim>
                                    <p:anim calcmode="lin" valueType="num">
                                      <p:cBhvr additive="base">
                                        <p:cTn id="99" dur="500"/>
                                        <p:tgtEl>
                                          <p:spTgt spid="6148"/>
                                        </p:tgtEl>
                                        <p:attrNameLst>
                                          <p:attrName>ppt_y</p:attrName>
                                        </p:attrNameLst>
                                      </p:cBhvr>
                                      <p:tavLst>
                                        <p:tav tm="0">
                                          <p:val>
                                            <p:strVal val="ppt_y"/>
                                          </p:val>
                                        </p:tav>
                                        <p:tav tm="100000">
                                          <p:val>
                                            <p:strVal val="1+ppt_h/2"/>
                                          </p:val>
                                        </p:tav>
                                      </p:tavLst>
                                    </p:anim>
                                    <p:set>
                                      <p:cBhvr>
                                        <p:cTn id="100" dur="1" fill="hold">
                                          <p:stCondLst>
                                            <p:cond delay="499"/>
                                          </p:stCondLst>
                                        </p:cTn>
                                        <p:tgtEl>
                                          <p:spTgt spid="6148"/>
                                        </p:tgtEl>
                                        <p:attrNameLst>
                                          <p:attrName>style.visibility</p:attrName>
                                        </p:attrNameLst>
                                      </p:cBhvr>
                                      <p:to>
                                        <p:strVal val="hidden"/>
                                      </p:to>
                                    </p:set>
                                  </p:childTnLst>
                                </p:cTn>
                              </p:par>
                              <p:par>
                                <p:cTn id="101" presetID="2" presetClass="exit" presetSubtype="6" fill="hold" nodeType="withEffect">
                                  <p:stCondLst>
                                    <p:cond delay="0"/>
                                  </p:stCondLst>
                                  <p:childTnLst>
                                    <p:anim calcmode="lin" valueType="num">
                                      <p:cBhvr additive="base">
                                        <p:cTn id="102" dur="500"/>
                                        <p:tgtEl>
                                          <p:spTgt spid="6158"/>
                                        </p:tgtEl>
                                        <p:attrNameLst>
                                          <p:attrName>ppt_x</p:attrName>
                                        </p:attrNameLst>
                                      </p:cBhvr>
                                      <p:tavLst>
                                        <p:tav tm="0">
                                          <p:val>
                                            <p:strVal val="ppt_x"/>
                                          </p:val>
                                        </p:tav>
                                        <p:tav tm="100000">
                                          <p:val>
                                            <p:strVal val="1+ppt_w/2"/>
                                          </p:val>
                                        </p:tav>
                                      </p:tavLst>
                                    </p:anim>
                                    <p:anim calcmode="lin" valueType="num">
                                      <p:cBhvr additive="base">
                                        <p:cTn id="103" dur="500"/>
                                        <p:tgtEl>
                                          <p:spTgt spid="6158"/>
                                        </p:tgtEl>
                                        <p:attrNameLst>
                                          <p:attrName>ppt_y</p:attrName>
                                        </p:attrNameLst>
                                      </p:cBhvr>
                                      <p:tavLst>
                                        <p:tav tm="0">
                                          <p:val>
                                            <p:strVal val="ppt_y"/>
                                          </p:val>
                                        </p:tav>
                                        <p:tav tm="100000">
                                          <p:val>
                                            <p:strVal val="1+ppt_h/2"/>
                                          </p:val>
                                        </p:tav>
                                      </p:tavLst>
                                    </p:anim>
                                    <p:set>
                                      <p:cBhvr>
                                        <p:cTn id="104" dur="1" fill="hold">
                                          <p:stCondLst>
                                            <p:cond delay="499"/>
                                          </p:stCondLst>
                                        </p:cTn>
                                        <p:tgtEl>
                                          <p:spTgt spid="6158"/>
                                        </p:tgtEl>
                                        <p:attrNameLst>
                                          <p:attrName>style.visibility</p:attrName>
                                        </p:attrNameLst>
                                      </p:cBhvr>
                                      <p:to>
                                        <p:strVal val="hidden"/>
                                      </p:to>
                                    </p:set>
                                  </p:childTnLst>
                                </p:cTn>
                              </p:par>
                            </p:childTnLst>
                          </p:cTn>
                        </p:par>
                        <p:par>
                          <p:cTn id="105" fill="hold">
                            <p:stCondLst>
                              <p:cond delay="10000"/>
                            </p:stCondLst>
                            <p:childTnLst>
                              <p:par>
                                <p:cTn id="106" presetID="31" presetClass="exit" presetSubtype="0" fill="hold" grpId="1" nodeType="afterEffect">
                                  <p:stCondLst>
                                    <p:cond delay="0"/>
                                  </p:stCondLst>
                                  <p:childTnLst>
                                    <p:anim calcmode="lin" valueType="num">
                                      <p:cBhvr>
                                        <p:cTn id="107" dur="1000"/>
                                        <p:tgtEl>
                                          <p:spTgt spid="3"/>
                                        </p:tgtEl>
                                        <p:attrNameLst>
                                          <p:attrName>ppt_w</p:attrName>
                                        </p:attrNameLst>
                                      </p:cBhvr>
                                      <p:tavLst>
                                        <p:tav tm="0">
                                          <p:val>
                                            <p:strVal val="ppt_w"/>
                                          </p:val>
                                        </p:tav>
                                        <p:tav tm="100000">
                                          <p:val>
                                            <p:fltVal val="0"/>
                                          </p:val>
                                        </p:tav>
                                      </p:tavLst>
                                    </p:anim>
                                    <p:anim calcmode="lin" valueType="num">
                                      <p:cBhvr>
                                        <p:cTn id="108" dur="1000"/>
                                        <p:tgtEl>
                                          <p:spTgt spid="3"/>
                                        </p:tgtEl>
                                        <p:attrNameLst>
                                          <p:attrName>ppt_h</p:attrName>
                                        </p:attrNameLst>
                                      </p:cBhvr>
                                      <p:tavLst>
                                        <p:tav tm="0">
                                          <p:val>
                                            <p:strVal val="ppt_h"/>
                                          </p:val>
                                        </p:tav>
                                        <p:tav tm="100000">
                                          <p:val>
                                            <p:fltVal val="0"/>
                                          </p:val>
                                        </p:tav>
                                      </p:tavLst>
                                    </p:anim>
                                    <p:anim calcmode="lin" valueType="num">
                                      <p:cBhvr>
                                        <p:cTn id="109" dur="1000"/>
                                        <p:tgtEl>
                                          <p:spTgt spid="3"/>
                                        </p:tgtEl>
                                        <p:attrNameLst>
                                          <p:attrName>style.rotation</p:attrName>
                                        </p:attrNameLst>
                                      </p:cBhvr>
                                      <p:tavLst>
                                        <p:tav tm="0">
                                          <p:val>
                                            <p:fltVal val="0"/>
                                          </p:val>
                                        </p:tav>
                                        <p:tav tm="100000">
                                          <p:val>
                                            <p:fltVal val="90"/>
                                          </p:val>
                                        </p:tav>
                                      </p:tavLst>
                                    </p:anim>
                                    <p:animEffect transition="out" filter="fade">
                                      <p:cBhvr>
                                        <p:cTn id="110" dur="1000"/>
                                        <p:tgtEl>
                                          <p:spTgt spid="3"/>
                                        </p:tgtEl>
                                      </p:cBhvr>
                                    </p:animEffect>
                                    <p:set>
                                      <p:cBhvr>
                                        <p:cTn id="111" dur="1" fill="hold">
                                          <p:stCondLst>
                                            <p:cond delay="999"/>
                                          </p:stCondLst>
                                        </p:cTn>
                                        <p:tgtEl>
                                          <p:spTgt spid="3"/>
                                        </p:tgtEl>
                                        <p:attrNameLst>
                                          <p:attrName>style.visibility</p:attrName>
                                        </p:attrNameLst>
                                      </p:cBhvr>
                                      <p:to>
                                        <p:strVal val="hidden"/>
                                      </p:to>
                                    </p:set>
                                  </p:childTnLst>
                                </p:cTn>
                              </p:par>
                              <p:par>
                                <p:cTn id="112" presetID="10" presetClass="exit" presetSubtype="0" fill="hold" grpId="1" nodeType="withEffect">
                                  <p:stCondLst>
                                    <p:cond delay="1000"/>
                                  </p:stCondLst>
                                  <p:childTnLst>
                                    <p:animEffect transition="out" filter="fade">
                                      <p:cBhvr>
                                        <p:cTn id="113" dur="500"/>
                                        <p:tgtEl>
                                          <p:spTgt spid="4"/>
                                        </p:tgtEl>
                                      </p:cBhvr>
                                    </p:animEffect>
                                    <p:set>
                                      <p:cBhvr>
                                        <p:cTn id="114" dur="1" fill="hold">
                                          <p:stCondLst>
                                            <p:cond delay="499"/>
                                          </p:stCondLst>
                                        </p:cTn>
                                        <p:tgtEl>
                                          <p:spTgt spid="4"/>
                                        </p:tgtEl>
                                        <p:attrNameLst>
                                          <p:attrName>style.visibility</p:attrName>
                                        </p:attrNameLst>
                                      </p:cBhvr>
                                      <p:to>
                                        <p:strVal val="hidden"/>
                                      </p:to>
                                    </p:set>
                                  </p:childTnLst>
                                </p:cTn>
                              </p:par>
                              <p:par>
                                <p:cTn id="115" presetID="6" presetClass="emph" presetSubtype="0" fill="hold" grpId="2" nodeType="withEffect">
                                  <p:stCondLst>
                                    <p:cond delay="750"/>
                                  </p:stCondLst>
                                  <p:childTnLst>
                                    <p:animScale>
                                      <p:cBhvr>
                                        <p:cTn id="116" dur="2000" fill="hold"/>
                                        <p:tgtEl>
                                          <p:spTgt spid="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3" grpId="0" animBg="1"/>
      <p:bldP spid="3" grpId="1" animBg="1"/>
      <p:bldP spid="2" grpId="0"/>
      <p:bldP spid="2" grpId="1"/>
      <p:bldP spid="12" grpId="0"/>
      <p:bldP spid="12"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962" y="386648"/>
            <a:ext cx="2290098" cy="5020017"/>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五边形 3"/>
          <p:cNvSpPr/>
          <p:nvPr/>
        </p:nvSpPr>
        <p:spPr bwMode="auto">
          <a:xfrm>
            <a:off x="2750259" y="386648"/>
            <a:ext cx="6980360" cy="558797"/>
          </a:xfrm>
          <a:prstGeom prst="homePlate">
            <a:avLst>
              <a:gd name="adj" fmla="val 0"/>
            </a:avLst>
          </a:prstGeom>
          <a:solidFill>
            <a:srgbClr val="FFC000"/>
          </a:solid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5" name="矩形 4"/>
          <p:cNvSpPr/>
          <p:nvPr/>
        </p:nvSpPr>
        <p:spPr>
          <a:xfrm>
            <a:off x="2940759" y="452639"/>
            <a:ext cx="5891356" cy="434286"/>
          </a:xfrm>
          <a:prstGeom prst="rect">
            <a:avLst/>
          </a:prstGeom>
        </p:spPr>
        <p:txBody>
          <a:bodyPr wrap="none">
            <a:spAutoFit/>
          </a:bodyPr>
          <a:lstStyle/>
          <a:p>
            <a:r>
              <a:rPr lang="zh-CN" altLang="en-US" sz="2222" b="1" dirty="0">
                <a:solidFill>
                  <a:srgbClr val="C00000"/>
                </a:solidFill>
                <a:latin typeface="微软雅黑" pitchFamily="34" charset="-122"/>
                <a:ea typeface="微软雅黑" pitchFamily="34" charset="-122"/>
              </a:rPr>
              <a:t>对人类有所贡献是中国梦的要义和基本内涵：</a:t>
            </a:r>
            <a:endParaRPr lang="zh-CN" altLang="en-US" sz="2222" b="1" dirty="0">
              <a:solidFill>
                <a:srgbClr val="C00000"/>
              </a:solidFill>
            </a:endParaRPr>
          </a:p>
        </p:txBody>
      </p:sp>
      <p:sp>
        <p:nvSpPr>
          <p:cNvPr id="7" name="五边形 6"/>
          <p:cNvSpPr/>
          <p:nvPr/>
        </p:nvSpPr>
        <p:spPr bwMode="auto">
          <a:xfrm>
            <a:off x="2750258" y="1030117"/>
            <a:ext cx="6980361" cy="4381494"/>
          </a:xfrm>
          <a:prstGeom prst="homePlate">
            <a:avLst>
              <a:gd name="adj" fmla="val 0"/>
            </a:avLst>
          </a:prstGeom>
          <a:solidFill>
            <a:srgbClr val="FFC000"/>
          </a:solid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 name="TextBox 1"/>
          <p:cNvSpPr txBox="1"/>
          <p:nvPr/>
        </p:nvSpPr>
        <p:spPr>
          <a:xfrm>
            <a:off x="2899090" y="1111886"/>
            <a:ext cx="6653834" cy="4196533"/>
          </a:xfrm>
          <a:prstGeom prst="rect">
            <a:avLst/>
          </a:prstGeom>
          <a:noFill/>
        </p:spPr>
        <p:txBody>
          <a:bodyPr wrap="square" rtlCol="0">
            <a:spAutoFit/>
          </a:bodyPr>
          <a:lstStyle/>
          <a:p>
            <a:pPr algn="just">
              <a:lnSpc>
                <a:spcPct val="125000"/>
              </a:lnSpc>
            </a:pPr>
            <a:r>
              <a:rPr lang="zh-CN" altLang="en-US" sz="1778" dirty="0">
                <a:solidFill>
                  <a:srgbClr val="C00000"/>
                </a:solidFill>
                <a:latin typeface="微软雅黑" pitchFamily="34" charset="-122"/>
                <a:ea typeface="微软雅黑" pitchFamily="34" charset="-122"/>
              </a:rPr>
              <a:t>穷则独善其身、达则兼济天下，是中华民族基本的文化心理，也是中华民族的优良传统和优秀品德。这种传统基于中华民族与其他民族和谐共生、相互包容、互为一体的整体性思维和世界观。正是基于这样的思维和世界观，中华民族从来不敢忘记对世界发展的责任，并时刻以这样的责任要求自己、鞭策自己。也正是基于这样的思维和世界观，在过去</a:t>
            </a:r>
            <a:r>
              <a:rPr lang="en-US" altLang="zh-CN" sz="1778" dirty="0">
                <a:solidFill>
                  <a:srgbClr val="C00000"/>
                </a:solidFill>
                <a:latin typeface="微软雅黑" pitchFamily="34" charset="-122"/>
                <a:ea typeface="微软雅黑" pitchFamily="34" charset="-122"/>
              </a:rPr>
              <a:t>2000</a:t>
            </a:r>
            <a:r>
              <a:rPr lang="zh-CN" altLang="en-US" sz="1778" dirty="0">
                <a:solidFill>
                  <a:srgbClr val="C00000"/>
                </a:solidFill>
                <a:latin typeface="微软雅黑" pitchFamily="34" charset="-122"/>
                <a:ea typeface="微软雅黑" pitchFamily="34" charset="-122"/>
              </a:rPr>
              <a:t>年的绝大部分岁月里，中国的综合国力一直是世界的领先者，中华民族一直对世界其他民族做着自己巨大的独有的贡献。对于中国的贡献，英国哲学家培根、罗素，历史学家汤因比，科学家李约瑟等西方有识之士，都给予高度评价。只是在最近不到</a:t>
            </a:r>
            <a:r>
              <a:rPr lang="en-US" altLang="zh-CN" sz="1778" dirty="0">
                <a:solidFill>
                  <a:srgbClr val="C00000"/>
                </a:solidFill>
                <a:latin typeface="微软雅黑" pitchFamily="34" charset="-122"/>
                <a:ea typeface="微软雅黑" pitchFamily="34" charset="-122"/>
              </a:rPr>
              <a:t>200</a:t>
            </a:r>
            <a:r>
              <a:rPr lang="zh-CN" altLang="en-US" sz="1778" dirty="0">
                <a:solidFill>
                  <a:srgbClr val="C00000"/>
                </a:solidFill>
                <a:latin typeface="微软雅黑" pitchFamily="34" charset="-122"/>
                <a:ea typeface="微软雅黑" pitchFamily="34" charset="-122"/>
              </a:rPr>
              <a:t>年的时间里中华民族对世界的贡献被西方野蛮的侵略和掠夺打断，中华民族陷入积贫积弱的境地，而落在西方国家的后边。 </a:t>
            </a:r>
          </a:p>
        </p:txBody>
      </p:sp>
    </p:spTree>
    <p:extLst>
      <p:ext uri="{BB962C8B-B14F-4D97-AF65-F5344CB8AC3E}">
        <p14:creationId xmlns:p14="http://schemas.microsoft.com/office/powerpoint/2010/main" val="352320667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6" presetClass="emph" presetSubtype="0" fill="hold" grpId="1" nodeType="after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0" descr="backmas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235" y="-315736"/>
            <a:ext cx="9895697" cy="63697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4" descr="master-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17500"/>
            <a:ext cx="10160000" cy="63753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5" descr="master-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17500"/>
            <a:ext cx="10160000" cy="6375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49523" y="2155249"/>
            <a:ext cx="6530971" cy="1159420"/>
          </a:xfrm>
          <a:prstGeom prst="rect">
            <a:avLst/>
          </a:prstGeom>
          <a:noFill/>
        </p:spPr>
        <p:txBody>
          <a:bodyPr wrap="square" rtlCol="0">
            <a:spAutoFit/>
          </a:bodyPr>
          <a:lstStyle/>
          <a:p>
            <a:pPr>
              <a:lnSpc>
                <a:spcPct val="130000"/>
              </a:lnSpc>
            </a:pPr>
            <a:r>
              <a:rPr lang="zh-CN" altLang="en-US" sz="2667" b="1" dirty="0">
                <a:solidFill>
                  <a:srgbClr val="FFFF00"/>
                </a:solidFill>
                <a:latin typeface="微软雅黑" pitchFamily="34" charset="-122"/>
                <a:ea typeface="微软雅黑" pitchFamily="34" charset="-122"/>
              </a:rPr>
              <a:t>即使在不发达的社会发展阶段，中华民族也没有忘却对世界做出贡献的责任。</a:t>
            </a:r>
          </a:p>
        </p:txBody>
      </p:sp>
      <p:pic>
        <p:nvPicPr>
          <p:cNvPr id="12290" name="Picture 2" descr="C:\Users\PC\Desktop\Nipic_2430130_20091229135747082272.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57557" y="199177"/>
            <a:ext cx="2114447" cy="29691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mg3.jike.com/get?name=T1s4YoB7EQ1RCvBVd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79902" y="291940"/>
            <a:ext cx="4323028" cy="2413036"/>
          </a:xfrm>
          <a:prstGeom prst="rect">
            <a:avLst/>
          </a:prstGeom>
          <a:noFill/>
          <a:effectLst>
            <a:glow>
              <a:schemeClr val="accent1">
                <a:alpha val="40000"/>
              </a:schemeClr>
            </a:glow>
            <a:softEdge rad="190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08374" y="3039117"/>
            <a:ext cx="8200138" cy="2226379"/>
          </a:xfrm>
          <a:prstGeom prst="rect">
            <a:avLst/>
          </a:prstGeom>
          <a:noFill/>
        </p:spPr>
        <p:txBody>
          <a:bodyPr wrap="square" rtlCol="0">
            <a:spAutoFit/>
          </a:bodyPr>
          <a:lstStyle/>
          <a:p>
            <a:pPr>
              <a:lnSpc>
                <a:spcPct val="130000"/>
              </a:lnSpc>
            </a:pPr>
            <a:r>
              <a:rPr lang="en-US" altLang="zh-CN" sz="1778" dirty="0">
                <a:solidFill>
                  <a:srgbClr val="FFFF00"/>
                </a:solidFill>
                <a:latin typeface="微软雅黑" pitchFamily="34" charset="-122"/>
                <a:ea typeface="微软雅黑" pitchFamily="34" charset="-122"/>
              </a:rPr>
              <a:t>1956</a:t>
            </a:r>
            <a:r>
              <a:rPr lang="zh-CN" altLang="en-US" sz="1778" dirty="0">
                <a:solidFill>
                  <a:srgbClr val="FFFF00"/>
                </a:solidFill>
                <a:latin typeface="微软雅黑" pitchFamily="34" charset="-122"/>
                <a:ea typeface="微软雅黑" pitchFamily="34" charset="-122"/>
              </a:rPr>
              <a:t>年，毛泽东说：“辛亥革命，到今年，不过四十五年，中国的面目完全变了。再过四十五年，就是两千零一年，也就是进到二十一世纪的时候，中国的面目更要大变。中国将变为一个强大的社会主义工业国。中国应当这样。因为中国是一个具有九百六十万平方公里土地和六万万人口的国家，中国应当对人类有较大的贡献。而这种贡献，在过去一个长时期内，则是太少了。这使我们感到惭愧。”对人类做出贡献的思想意识，一直激励着中国共产党人带领人民群众不懈奋斗。</a:t>
            </a:r>
          </a:p>
        </p:txBody>
      </p:sp>
      <p:sp>
        <p:nvSpPr>
          <p:cNvPr id="13" name="TextBox 12"/>
          <p:cNvSpPr txBox="1"/>
          <p:nvPr/>
        </p:nvSpPr>
        <p:spPr>
          <a:xfrm>
            <a:off x="5545301" y="2626326"/>
            <a:ext cx="1909497" cy="369332"/>
          </a:xfrm>
          <a:prstGeom prst="rect">
            <a:avLst/>
          </a:prstGeom>
          <a:noFill/>
        </p:spPr>
        <p:txBody>
          <a:bodyPr wrap="none" rtlCol="0">
            <a:spAutoFit/>
          </a:bodyPr>
          <a:lstStyle/>
          <a:p>
            <a:r>
              <a:rPr lang="en-US" altLang="zh-CN" b="1" dirty="0" smtClean="0">
                <a:solidFill>
                  <a:schemeClr val="bg1">
                    <a:lumMod val="95000"/>
                  </a:schemeClr>
                </a:solidFill>
                <a:latin typeface="微软雅黑" pitchFamily="34" charset="-122"/>
                <a:ea typeface="微软雅黑" pitchFamily="34" charset="-122"/>
              </a:rPr>
              <a:t>1911</a:t>
            </a:r>
            <a:r>
              <a:rPr lang="zh-CN" altLang="en-US" b="1" dirty="0" smtClean="0">
                <a:solidFill>
                  <a:schemeClr val="bg1">
                    <a:lumMod val="95000"/>
                  </a:schemeClr>
                </a:solidFill>
                <a:latin typeface="微软雅黑" pitchFamily="34" charset="-122"/>
                <a:ea typeface="微软雅黑" pitchFamily="34" charset="-122"/>
              </a:rPr>
              <a:t>年辛亥革命</a:t>
            </a:r>
            <a:endParaRPr lang="zh-CN" altLang="en-US" b="1" dirty="0">
              <a:solidFill>
                <a:schemeClr val="bg1">
                  <a:lumMod val="95000"/>
                </a:schemeClr>
              </a:solidFill>
              <a:latin typeface="微软雅黑" pitchFamily="34" charset="-122"/>
              <a:ea typeface="微软雅黑" pitchFamily="34" charset="-122"/>
            </a:endParaRPr>
          </a:p>
        </p:txBody>
      </p:sp>
      <p:pic>
        <p:nvPicPr>
          <p:cNvPr id="12294" name="Picture 6" descr="http://img1.jike.com/get?name=T1U9L3BsL41RCvBVd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69945" y="368439"/>
            <a:ext cx="4142938" cy="2436214"/>
          </a:xfrm>
          <a:prstGeom prst="rect">
            <a:avLst/>
          </a:prstGeom>
          <a:noFill/>
          <a:effectLst>
            <a:glow>
              <a:schemeClr val="accent1">
                <a:alpha val="40000"/>
              </a:schemeClr>
            </a:glow>
            <a:softEdge rad="190500"/>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918247" y="2646277"/>
            <a:ext cx="2832827" cy="369332"/>
          </a:xfrm>
          <a:prstGeom prst="rect">
            <a:avLst/>
          </a:prstGeom>
          <a:noFill/>
        </p:spPr>
        <p:txBody>
          <a:bodyPr wrap="none" rtlCol="0">
            <a:spAutoFit/>
          </a:bodyPr>
          <a:lstStyle/>
          <a:p>
            <a:r>
              <a:rPr lang="en-US" altLang="zh-CN" b="1" dirty="0" smtClean="0">
                <a:solidFill>
                  <a:schemeClr val="bg1"/>
                </a:solidFill>
                <a:latin typeface="微软雅黑" pitchFamily="34" charset="-122"/>
                <a:ea typeface="微软雅黑" pitchFamily="34" charset="-122"/>
              </a:rPr>
              <a:t>2001</a:t>
            </a:r>
            <a:r>
              <a:rPr lang="zh-CN" altLang="en-US" b="1" dirty="0" smtClean="0">
                <a:solidFill>
                  <a:schemeClr val="bg1"/>
                </a:solidFill>
                <a:latin typeface="微软雅黑" pitchFamily="34" charset="-122"/>
                <a:ea typeface="微软雅黑" pitchFamily="34" charset="-122"/>
              </a:rPr>
              <a:t>年中国</a:t>
            </a:r>
            <a:r>
              <a:rPr lang="zh-CN" altLang="en-US" b="1" dirty="0">
                <a:solidFill>
                  <a:schemeClr val="bg1"/>
                </a:solidFill>
                <a:latin typeface="微软雅黑" pitchFamily="34" charset="-122"/>
                <a:ea typeface="微软雅黑" pitchFamily="34" charset="-122"/>
              </a:rPr>
              <a:t>加入世贸组织</a:t>
            </a:r>
          </a:p>
        </p:txBody>
      </p:sp>
    </p:spTree>
    <p:extLst>
      <p:ext uri="{BB962C8B-B14F-4D97-AF65-F5344CB8AC3E}">
        <p14:creationId xmlns:p14="http://schemas.microsoft.com/office/powerpoint/2010/main" val="1409039182"/>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 fill="hold"/>
                                        <p:tgtEl>
                                          <p:spTgt spid="11"/>
                                        </p:tgtEl>
                                        <p:attrNameLst>
                                          <p:attrName>style.visibility</p:attrName>
                                        </p:attrNameLst>
                                      </p:cBhvr>
                                      <p:tavLst>
                                        <p:tav tm="0">
                                          <p:val>
                                            <p:strVal val="hidden"/>
                                          </p:val>
                                        </p:tav>
                                        <p:tav tm="50000">
                                          <p:val>
                                            <p:strVal val="visible"/>
                                          </p:val>
                                        </p:tav>
                                      </p:tavLst>
                                    </p:anim>
                                  </p:childTnLst>
                                </p:cTn>
                              </p:par>
                              <p:par>
                                <p:cTn id="7" presetID="2" presetClass="entr" presetSubtype="8" fill="hold" nodeType="withEffect">
                                  <p:stCondLst>
                                    <p:cond delay="250"/>
                                  </p:stCondLst>
                                  <p:childTnLst>
                                    <p:set>
                                      <p:cBhvr>
                                        <p:cTn id="8" dur="1" fill="hold">
                                          <p:stCondLst>
                                            <p:cond delay="0"/>
                                          </p:stCondLst>
                                        </p:cTn>
                                        <p:tgtEl>
                                          <p:spTgt spid="12290"/>
                                        </p:tgtEl>
                                        <p:attrNameLst>
                                          <p:attrName>style.visibility</p:attrName>
                                        </p:attrNameLst>
                                      </p:cBhvr>
                                      <p:to>
                                        <p:strVal val="visible"/>
                                      </p:to>
                                    </p:set>
                                    <p:anim calcmode="lin" valueType="num">
                                      <p:cBhvr additive="base">
                                        <p:cTn id="9" dur="500" fill="hold"/>
                                        <p:tgtEl>
                                          <p:spTgt spid="12290"/>
                                        </p:tgtEl>
                                        <p:attrNameLst>
                                          <p:attrName>ppt_x</p:attrName>
                                        </p:attrNameLst>
                                      </p:cBhvr>
                                      <p:tavLst>
                                        <p:tav tm="0">
                                          <p:val>
                                            <p:strVal val="0-#ppt_w/2"/>
                                          </p:val>
                                        </p:tav>
                                        <p:tav tm="100000">
                                          <p:val>
                                            <p:strVal val="#ppt_x"/>
                                          </p:val>
                                        </p:tav>
                                      </p:tavLst>
                                    </p:anim>
                                    <p:anim calcmode="lin" valueType="num">
                                      <p:cBhvr additive="base">
                                        <p:cTn id="10" dur="500" fill="hold"/>
                                        <p:tgtEl>
                                          <p:spTgt spid="12290"/>
                                        </p:tgtEl>
                                        <p:attrNameLst>
                                          <p:attrName>ppt_y</p:attrName>
                                        </p:attrNameLst>
                                      </p:cBhvr>
                                      <p:tavLst>
                                        <p:tav tm="0">
                                          <p:val>
                                            <p:strVal val="#ppt_y"/>
                                          </p:val>
                                        </p:tav>
                                        <p:tav tm="100000">
                                          <p:val>
                                            <p:strVal val="#ppt_y"/>
                                          </p:val>
                                        </p:tav>
                                      </p:tavLst>
                                    </p:anim>
                                  </p:childTnLst>
                                </p:cTn>
                              </p:par>
                            </p:childTnLst>
                          </p:cTn>
                        </p:par>
                        <p:par>
                          <p:cTn id="11" fill="hold">
                            <p:stCondLst>
                              <p:cond delay="750"/>
                            </p:stCondLst>
                            <p:childTnLst>
                              <p:par>
                                <p:cTn id="12" presetID="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xit" presetSubtype="1" fill="hold" grpId="1" nodeType="afterEffect">
                                  <p:stCondLst>
                                    <p:cond delay="225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0-ppt_h/2"/>
                                          </p:val>
                                        </p:tav>
                                      </p:tavLst>
                                    </p:anim>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12292"/>
                                        </p:tgtEl>
                                        <p:attrNameLst>
                                          <p:attrName>style.visibility</p:attrName>
                                        </p:attrNameLst>
                                      </p:cBhvr>
                                      <p:to>
                                        <p:strVal val="visible"/>
                                      </p:to>
                                    </p:set>
                                    <p:anim calcmode="lin" valueType="num">
                                      <p:cBhvr additive="base">
                                        <p:cTn id="24" dur="500" fill="hold"/>
                                        <p:tgtEl>
                                          <p:spTgt spid="12292"/>
                                        </p:tgtEl>
                                        <p:attrNameLst>
                                          <p:attrName>ppt_x</p:attrName>
                                        </p:attrNameLst>
                                      </p:cBhvr>
                                      <p:tavLst>
                                        <p:tav tm="0">
                                          <p:val>
                                            <p:strVal val="1+#ppt_w/2"/>
                                          </p:val>
                                        </p:tav>
                                        <p:tav tm="100000">
                                          <p:val>
                                            <p:strVal val="#ppt_x"/>
                                          </p:val>
                                        </p:tav>
                                      </p:tavLst>
                                    </p:anim>
                                    <p:anim calcmode="lin" valueType="num">
                                      <p:cBhvr additive="base">
                                        <p:cTn id="25" dur="500" fill="hold"/>
                                        <p:tgtEl>
                                          <p:spTgt spid="12292"/>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5500"/>
                            </p:stCondLst>
                            <p:childTnLst>
                              <p:par>
                                <p:cTn id="37" presetID="42" presetClass="exit" presetSubtype="0" fill="hold" grpId="1" nodeType="afterEffect">
                                  <p:stCondLst>
                                    <p:cond delay="2250"/>
                                  </p:stCondLst>
                                  <p:childTnLst>
                                    <p:animEffect transition="out" filter="fade">
                                      <p:cBhvr>
                                        <p:cTn id="38" dur="1000"/>
                                        <p:tgtEl>
                                          <p:spTgt spid="13"/>
                                        </p:tgtEl>
                                      </p:cBhvr>
                                    </p:animEffect>
                                    <p:anim calcmode="lin" valueType="num">
                                      <p:cBhvr>
                                        <p:cTn id="39" dur="1000"/>
                                        <p:tgtEl>
                                          <p:spTgt spid="13"/>
                                        </p:tgtEl>
                                        <p:attrNameLst>
                                          <p:attrName>ppt_x</p:attrName>
                                        </p:attrNameLst>
                                      </p:cBhvr>
                                      <p:tavLst>
                                        <p:tav tm="0">
                                          <p:val>
                                            <p:strVal val="ppt_x"/>
                                          </p:val>
                                        </p:tav>
                                        <p:tav tm="100000">
                                          <p:val>
                                            <p:strVal val="ppt_x"/>
                                          </p:val>
                                        </p:tav>
                                      </p:tavLst>
                                    </p:anim>
                                    <p:anim calcmode="lin" valueType="num">
                                      <p:cBhvr>
                                        <p:cTn id="40" dur="1000"/>
                                        <p:tgtEl>
                                          <p:spTgt spid="13"/>
                                        </p:tgtEl>
                                        <p:attrNameLst>
                                          <p:attrName>ppt_y</p:attrName>
                                        </p:attrNameLst>
                                      </p:cBhvr>
                                      <p:tavLst>
                                        <p:tav tm="0">
                                          <p:val>
                                            <p:strVal val="ppt_y"/>
                                          </p:val>
                                        </p:tav>
                                        <p:tav tm="100000">
                                          <p:val>
                                            <p:strVal val="ppt_y+.1"/>
                                          </p:val>
                                        </p:tav>
                                      </p:tavLst>
                                    </p:anim>
                                    <p:set>
                                      <p:cBhvr>
                                        <p:cTn id="41" dur="1" fill="hold">
                                          <p:stCondLst>
                                            <p:cond delay="999"/>
                                          </p:stCondLst>
                                        </p:cTn>
                                        <p:tgtEl>
                                          <p:spTgt spid="13"/>
                                        </p:tgtEl>
                                        <p:attrNameLst>
                                          <p:attrName>style.visibility</p:attrName>
                                        </p:attrNameLst>
                                      </p:cBhvr>
                                      <p:to>
                                        <p:strVal val="hidden"/>
                                      </p:to>
                                    </p:set>
                                  </p:childTnLst>
                                </p:cTn>
                              </p:par>
                            </p:childTnLst>
                          </p:cTn>
                        </p:par>
                        <p:par>
                          <p:cTn id="42" fill="hold">
                            <p:stCondLst>
                              <p:cond delay="8750"/>
                            </p:stCondLst>
                            <p:childTnLst>
                              <p:par>
                                <p:cTn id="43" presetID="55" presetClass="exit" presetSubtype="0" fill="hold" nodeType="afterEffect">
                                  <p:stCondLst>
                                    <p:cond delay="0"/>
                                  </p:stCondLst>
                                  <p:childTnLst>
                                    <p:anim calcmode="lin" valueType="num">
                                      <p:cBhvr>
                                        <p:cTn id="44" dur="1500"/>
                                        <p:tgtEl>
                                          <p:spTgt spid="12292"/>
                                        </p:tgtEl>
                                        <p:attrNameLst>
                                          <p:attrName>ppt_w</p:attrName>
                                        </p:attrNameLst>
                                      </p:cBhvr>
                                      <p:tavLst>
                                        <p:tav tm="0">
                                          <p:val>
                                            <p:strVal val="ppt_w"/>
                                          </p:val>
                                        </p:tav>
                                        <p:tav tm="100000">
                                          <p:val>
                                            <p:strVal val="ppt_w*0.70"/>
                                          </p:val>
                                        </p:tav>
                                      </p:tavLst>
                                    </p:anim>
                                    <p:anim calcmode="lin" valueType="num">
                                      <p:cBhvr>
                                        <p:cTn id="45" dur="1500"/>
                                        <p:tgtEl>
                                          <p:spTgt spid="12292"/>
                                        </p:tgtEl>
                                        <p:attrNameLst>
                                          <p:attrName>ppt_h</p:attrName>
                                        </p:attrNameLst>
                                      </p:cBhvr>
                                      <p:tavLst>
                                        <p:tav tm="0">
                                          <p:val>
                                            <p:strVal val="ppt_h"/>
                                          </p:val>
                                        </p:tav>
                                        <p:tav tm="100000">
                                          <p:val>
                                            <p:strVal val="ppt_h"/>
                                          </p:val>
                                        </p:tav>
                                      </p:tavLst>
                                    </p:anim>
                                    <p:animEffect transition="out" filter="fade">
                                      <p:cBhvr>
                                        <p:cTn id="46" dur="1500"/>
                                        <p:tgtEl>
                                          <p:spTgt spid="12292"/>
                                        </p:tgtEl>
                                      </p:cBhvr>
                                    </p:animEffect>
                                    <p:set>
                                      <p:cBhvr>
                                        <p:cTn id="47" dur="1" fill="hold">
                                          <p:stCondLst>
                                            <p:cond delay="1499"/>
                                          </p:stCondLst>
                                        </p:cTn>
                                        <p:tgtEl>
                                          <p:spTgt spid="12292"/>
                                        </p:tgtEl>
                                        <p:attrNameLst>
                                          <p:attrName>style.visibility</p:attrName>
                                        </p:attrNameLst>
                                      </p:cBhvr>
                                      <p:to>
                                        <p:strVal val="hidden"/>
                                      </p:to>
                                    </p:set>
                                  </p:childTnLst>
                                </p:cTn>
                              </p:par>
                              <p:par>
                                <p:cTn id="48" presetID="10" presetClass="exit" presetSubtype="0" fill="hold" nodeType="withEffect">
                                  <p:stCondLst>
                                    <p:cond delay="250"/>
                                  </p:stCondLst>
                                  <p:childTnLst>
                                    <p:animEffect transition="out" filter="fade">
                                      <p:cBhvr>
                                        <p:cTn id="49" dur="1250"/>
                                        <p:tgtEl>
                                          <p:spTgt spid="12292"/>
                                        </p:tgtEl>
                                      </p:cBhvr>
                                    </p:animEffect>
                                    <p:set>
                                      <p:cBhvr>
                                        <p:cTn id="50" dur="1" fill="hold">
                                          <p:stCondLst>
                                            <p:cond delay="1249"/>
                                          </p:stCondLst>
                                        </p:cTn>
                                        <p:tgtEl>
                                          <p:spTgt spid="12292"/>
                                        </p:tgtEl>
                                        <p:attrNameLst>
                                          <p:attrName>style.visibility</p:attrName>
                                        </p:attrNameLst>
                                      </p:cBhvr>
                                      <p:to>
                                        <p:strVal val="hidden"/>
                                      </p:to>
                                    </p:set>
                                  </p:childTnLst>
                                </p:cTn>
                              </p:par>
                              <p:par>
                                <p:cTn id="51" presetID="55" presetClass="entr" presetSubtype="0" fill="hold" nodeType="withEffect">
                                  <p:stCondLst>
                                    <p:cond delay="1750"/>
                                  </p:stCondLst>
                                  <p:childTnLst>
                                    <p:set>
                                      <p:cBhvr>
                                        <p:cTn id="52" dur="1" fill="hold">
                                          <p:stCondLst>
                                            <p:cond delay="0"/>
                                          </p:stCondLst>
                                        </p:cTn>
                                        <p:tgtEl>
                                          <p:spTgt spid="12294"/>
                                        </p:tgtEl>
                                        <p:attrNameLst>
                                          <p:attrName>style.visibility</p:attrName>
                                        </p:attrNameLst>
                                      </p:cBhvr>
                                      <p:to>
                                        <p:strVal val="visible"/>
                                      </p:to>
                                    </p:set>
                                    <p:anim calcmode="lin" valueType="num">
                                      <p:cBhvr>
                                        <p:cTn id="53" dur="1250" fill="hold"/>
                                        <p:tgtEl>
                                          <p:spTgt spid="12294"/>
                                        </p:tgtEl>
                                        <p:attrNameLst>
                                          <p:attrName>ppt_w</p:attrName>
                                        </p:attrNameLst>
                                      </p:cBhvr>
                                      <p:tavLst>
                                        <p:tav tm="0">
                                          <p:val>
                                            <p:strVal val="#ppt_w*0.70"/>
                                          </p:val>
                                        </p:tav>
                                        <p:tav tm="100000">
                                          <p:val>
                                            <p:strVal val="#ppt_w"/>
                                          </p:val>
                                        </p:tav>
                                      </p:tavLst>
                                    </p:anim>
                                    <p:anim calcmode="lin" valueType="num">
                                      <p:cBhvr>
                                        <p:cTn id="54" dur="1250" fill="hold"/>
                                        <p:tgtEl>
                                          <p:spTgt spid="12294"/>
                                        </p:tgtEl>
                                        <p:attrNameLst>
                                          <p:attrName>ppt_h</p:attrName>
                                        </p:attrNameLst>
                                      </p:cBhvr>
                                      <p:tavLst>
                                        <p:tav tm="0">
                                          <p:val>
                                            <p:strVal val="#ppt_h"/>
                                          </p:val>
                                        </p:tav>
                                        <p:tav tm="100000">
                                          <p:val>
                                            <p:strVal val="#ppt_h"/>
                                          </p:val>
                                        </p:tav>
                                      </p:tavLst>
                                    </p:anim>
                                    <p:animEffect transition="in" filter="fade">
                                      <p:cBhvr>
                                        <p:cTn id="55" dur="1250"/>
                                        <p:tgtEl>
                                          <p:spTgt spid="12294"/>
                                        </p:tgtEl>
                                      </p:cBhvr>
                                    </p:animEffect>
                                  </p:childTnLst>
                                </p:cTn>
                              </p:par>
                            </p:childTnLst>
                          </p:cTn>
                        </p:par>
                        <p:par>
                          <p:cTn id="56" fill="hold">
                            <p:stCondLst>
                              <p:cond delay="1175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par>
                                <p:cTn id="62" presetID="1" presetClass="entr" presetSubtype="0" fill="hold" nodeType="withEffect">
                                  <p:stCondLst>
                                    <p:cond delay="5200"/>
                                  </p:stCondLst>
                                  <p:childTnLst>
                                    <p:set>
                                      <p:cBhvr>
                                        <p:cTn id="63" dur="1" fill="hold">
                                          <p:stCondLst>
                                            <p:cond delay="0"/>
                                          </p:stCondLst>
                                        </p:cTn>
                                        <p:tgtEl>
                                          <p:spTgt spid="10"/>
                                        </p:tgtEl>
                                        <p:attrNameLst>
                                          <p:attrName>style.visibility</p:attrName>
                                        </p:attrNameLst>
                                      </p:cBhvr>
                                      <p:to>
                                        <p:strVal val="visible"/>
                                      </p:to>
                                    </p:set>
                                  </p:childTnLst>
                                </p:cTn>
                              </p:par>
                              <p:par>
                                <p:cTn id="64" presetID="63" presetClass="path" presetSubtype="0" accel="50000" decel="50000" fill="hold" nodeType="withEffect">
                                  <p:stCondLst>
                                    <p:cond delay="5200"/>
                                  </p:stCondLst>
                                  <p:childTnLst>
                                    <p:animMotion origin="layout" path="M 2.94533E-6 2.8169E-6 L 1.42703 2.8169E-6 " pathEditMode="relative" rAng="0" ptsTypes="AA">
                                      <p:cBhvr>
                                        <p:cTn id="65" dur="500" fill="hold"/>
                                        <p:tgtEl>
                                          <p:spTgt spid="10"/>
                                        </p:tgtEl>
                                        <p:attrNameLst>
                                          <p:attrName>ppt_x</p:attrName>
                                          <p:attrName>ppt_y</p:attrName>
                                        </p:attrNameLst>
                                      </p:cBhvr>
                                      <p:rCtr x="713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6" grpId="0"/>
      <p:bldP spid="13" grpId="0"/>
      <p:bldP spid="13" grpId="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PC\Desktop\共青团\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 y="-317499"/>
            <a:ext cx="2183694" cy="277283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bwMode="auto">
          <a:xfrm>
            <a:off x="224592" y="1461392"/>
            <a:ext cx="9768368" cy="3470442"/>
          </a:xfrm>
          <a:custGeom>
            <a:avLst/>
            <a:gdLst>
              <a:gd name="connsiteX0" fmla="*/ 0 w 9144000"/>
              <a:gd name="connsiteY0" fmla="*/ 0 h 3200400"/>
              <a:gd name="connsiteX1" fmla="*/ 9144000 w 9144000"/>
              <a:gd name="connsiteY1" fmla="*/ 0 h 3200400"/>
              <a:gd name="connsiteX2" fmla="*/ 9144000 w 9144000"/>
              <a:gd name="connsiteY2" fmla="*/ 3200400 h 3200400"/>
              <a:gd name="connsiteX3" fmla="*/ 0 w 9144000"/>
              <a:gd name="connsiteY3" fmla="*/ 3200400 h 3200400"/>
              <a:gd name="connsiteX4" fmla="*/ 0 w 9144000"/>
              <a:gd name="connsiteY4" fmla="*/ 0 h 3200400"/>
              <a:gd name="connsiteX0" fmla="*/ 889000 w 9144000"/>
              <a:gd name="connsiteY0" fmla="*/ 101600 h 3200400"/>
              <a:gd name="connsiteX1" fmla="*/ 9144000 w 9144000"/>
              <a:gd name="connsiteY1" fmla="*/ 0 h 3200400"/>
              <a:gd name="connsiteX2" fmla="*/ 9144000 w 9144000"/>
              <a:gd name="connsiteY2" fmla="*/ 3200400 h 3200400"/>
              <a:gd name="connsiteX3" fmla="*/ 0 w 9144000"/>
              <a:gd name="connsiteY3" fmla="*/ 3200400 h 3200400"/>
              <a:gd name="connsiteX4" fmla="*/ 889000 w 9144000"/>
              <a:gd name="connsiteY4" fmla="*/ 101600 h 3200400"/>
              <a:gd name="connsiteX0" fmla="*/ 889000 w 9144000"/>
              <a:gd name="connsiteY0" fmla="*/ 101600 h 3200400"/>
              <a:gd name="connsiteX1" fmla="*/ 9144000 w 9144000"/>
              <a:gd name="connsiteY1" fmla="*/ 0 h 3200400"/>
              <a:gd name="connsiteX2" fmla="*/ 9144000 w 9144000"/>
              <a:gd name="connsiteY2" fmla="*/ 3200400 h 3200400"/>
              <a:gd name="connsiteX3" fmla="*/ 0 w 9144000"/>
              <a:gd name="connsiteY3" fmla="*/ 3200400 h 3200400"/>
              <a:gd name="connsiteX4" fmla="*/ 889000 w 9144000"/>
              <a:gd name="connsiteY4" fmla="*/ 101600 h 3200400"/>
              <a:gd name="connsiteX0" fmla="*/ 889000 w 9144000"/>
              <a:gd name="connsiteY0" fmla="*/ 101600 h 3200400"/>
              <a:gd name="connsiteX1" fmla="*/ 9144000 w 9144000"/>
              <a:gd name="connsiteY1" fmla="*/ 0 h 3200400"/>
              <a:gd name="connsiteX2" fmla="*/ 9144000 w 9144000"/>
              <a:gd name="connsiteY2" fmla="*/ 3200400 h 3200400"/>
              <a:gd name="connsiteX3" fmla="*/ 0 w 9144000"/>
              <a:gd name="connsiteY3" fmla="*/ 3200400 h 3200400"/>
              <a:gd name="connsiteX4" fmla="*/ 889000 w 9144000"/>
              <a:gd name="connsiteY4" fmla="*/ 101600 h 3200400"/>
              <a:gd name="connsiteX0" fmla="*/ 686869 w 8941869"/>
              <a:gd name="connsiteY0" fmla="*/ 101600 h 3200400"/>
              <a:gd name="connsiteX1" fmla="*/ 8941869 w 8941869"/>
              <a:gd name="connsiteY1" fmla="*/ 0 h 3200400"/>
              <a:gd name="connsiteX2" fmla="*/ 8941869 w 8941869"/>
              <a:gd name="connsiteY2" fmla="*/ 3200400 h 3200400"/>
              <a:gd name="connsiteX3" fmla="*/ 0 w 8941869"/>
              <a:gd name="connsiteY3" fmla="*/ 3200400 h 3200400"/>
              <a:gd name="connsiteX4" fmla="*/ 686869 w 8941869"/>
              <a:gd name="connsiteY4" fmla="*/ 101600 h 3200400"/>
              <a:gd name="connsiteX0" fmla="*/ 686869 w 8941869"/>
              <a:gd name="connsiteY0" fmla="*/ 101600 h 3200400"/>
              <a:gd name="connsiteX1" fmla="*/ 8941869 w 8941869"/>
              <a:gd name="connsiteY1" fmla="*/ 0 h 3200400"/>
              <a:gd name="connsiteX2" fmla="*/ 8941869 w 8941869"/>
              <a:gd name="connsiteY2" fmla="*/ 3200400 h 3200400"/>
              <a:gd name="connsiteX3" fmla="*/ 0 w 8941869"/>
              <a:gd name="connsiteY3" fmla="*/ 3200400 h 3200400"/>
              <a:gd name="connsiteX4" fmla="*/ 686869 w 8941869"/>
              <a:gd name="connsiteY4" fmla="*/ 101600 h 3200400"/>
              <a:gd name="connsiteX0" fmla="*/ 686869 w 8941869"/>
              <a:gd name="connsiteY0" fmla="*/ 101600 h 3200400"/>
              <a:gd name="connsiteX1" fmla="*/ 8941869 w 8941869"/>
              <a:gd name="connsiteY1" fmla="*/ 0 h 3200400"/>
              <a:gd name="connsiteX2" fmla="*/ 8941869 w 8941869"/>
              <a:gd name="connsiteY2" fmla="*/ 3200400 h 3200400"/>
              <a:gd name="connsiteX3" fmla="*/ 0 w 8941869"/>
              <a:gd name="connsiteY3" fmla="*/ 3200400 h 3200400"/>
              <a:gd name="connsiteX4" fmla="*/ 686869 w 8941869"/>
              <a:gd name="connsiteY4" fmla="*/ 101600 h 3200400"/>
              <a:gd name="connsiteX0" fmla="*/ 686869 w 8941869"/>
              <a:gd name="connsiteY0" fmla="*/ 63099 h 3161899"/>
              <a:gd name="connsiteX1" fmla="*/ 8941869 w 8941869"/>
              <a:gd name="connsiteY1" fmla="*/ 0 h 3161899"/>
              <a:gd name="connsiteX2" fmla="*/ 8941869 w 8941869"/>
              <a:gd name="connsiteY2" fmla="*/ 3161899 h 3161899"/>
              <a:gd name="connsiteX3" fmla="*/ 0 w 8941869"/>
              <a:gd name="connsiteY3" fmla="*/ 3161899 h 3161899"/>
              <a:gd name="connsiteX4" fmla="*/ 686869 w 8941869"/>
              <a:gd name="connsiteY4" fmla="*/ 63099 h 3161899"/>
              <a:gd name="connsiteX0" fmla="*/ 686869 w 9010927"/>
              <a:gd name="connsiteY0" fmla="*/ 24598 h 3123398"/>
              <a:gd name="connsiteX1" fmla="*/ 9010927 w 9010927"/>
              <a:gd name="connsiteY1" fmla="*/ 0 h 3123398"/>
              <a:gd name="connsiteX2" fmla="*/ 8941869 w 9010927"/>
              <a:gd name="connsiteY2" fmla="*/ 3123398 h 3123398"/>
              <a:gd name="connsiteX3" fmla="*/ 0 w 9010927"/>
              <a:gd name="connsiteY3" fmla="*/ 3123398 h 3123398"/>
              <a:gd name="connsiteX4" fmla="*/ 686869 w 9010927"/>
              <a:gd name="connsiteY4" fmla="*/ 24598 h 312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927" h="3123398">
                <a:moveTo>
                  <a:pt x="686869" y="24598"/>
                </a:moveTo>
                <a:lnTo>
                  <a:pt x="9010927" y="0"/>
                </a:lnTo>
                <a:lnTo>
                  <a:pt x="8941869" y="3123398"/>
                </a:lnTo>
                <a:lnTo>
                  <a:pt x="0" y="3123398"/>
                </a:lnTo>
                <a:cubicBezTo>
                  <a:pt x="604341" y="1782456"/>
                  <a:pt x="-417986" y="181632"/>
                  <a:pt x="686869" y="24598"/>
                </a:cubicBezTo>
                <a:close/>
              </a:path>
            </a:pathLst>
          </a:custGeom>
          <a:gradFill>
            <a:gsLst>
              <a:gs pos="0">
                <a:srgbClr val="FF0000"/>
              </a:gs>
              <a:gs pos="100000">
                <a:srgbClr val="FF0000">
                  <a:alpha val="0"/>
                </a:srgbClr>
              </a:gs>
            </a:gsLst>
            <a:lin ang="2400000" scaled="0"/>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2" name="TextBox 1"/>
          <p:cNvSpPr txBox="1"/>
          <p:nvPr/>
        </p:nvSpPr>
        <p:spPr>
          <a:xfrm>
            <a:off x="2999885" y="997280"/>
            <a:ext cx="6690892" cy="502702"/>
          </a:xfrm>
          <a:prstGeom prst="rect">
            <a:avLst/>
          </a:prstGeom>
          <a:noFill/>
        </p:spPr>
        <p:txBody>
          <a:bodyPr wrap="square" rtlCol="0">
            <a:spAutoFit/>
          </a:bodyPr>
          <a:lstStyle/>
          <a:p>
            <a:pPr algn="just">
              <a:lnSpc>
                <a:spcPct val="120000"/>
              </a:lnSpc>
            </a:pPr>
            <a:r>
              <a:rPr lang="zh-CN" altLang="en-US" sz="2222" b="1" dirty="0">
                <a:solidFill>
                  <a:srgbClr val="FFC000"/>
                </a:solidFill>
                <a:latin typeface="微软雅黑" pitchFamily="34" charset="-122"/>
                <a:ea typeface="微软雅黑" pitchFamily="34" charset="-122"/>
              </a:rPr>
              <a:t>邓小平把这种思想设计为三步走的现代化发展战略</a:t>
            </a:r>
          </a:p>
        </p:txBody>
      </p:sp>
      <p:pic>
        <p:nvPicPr>
          <p:cNvPr id="14338" name="Picture 2" descr="C:\Users\PC\Desktop\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5" y="39831"/>
            <a:ext cx="2837628" cy="3086587"/>
          </a:xfrm>
          <a:prstGeom prst="rect">
            <a:avLst/>
          </a:prstGeom>
          <a:noFill/>
          <a:effectLst>
            <a:outerShdw blurRad="215900" dist="38100" dir="10800000" sx="102000" sy="102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0516" y="1652564"/>
            <a:ext cx="7200890" cy="3055195"/>
          </a:xfrm>
          <a:prstGeom prst="rect">
            <a:avLst/>
          </a:prstGeom>
          <a:noFill/>
        </p:spPr>
        <p:txBody>
          <a:bodyPr wrap="square" rtlCol="0">
            <a:spAutoFit/>
          </a:bodyPr>
          <a:lstStyle/>
          <a:p>
            <a:pPr algn="just">
              <a:lnSpc>
                <a:spcPct val="120000"/>
              </a:lnSpc>
            </a:pPr>
            <a:r>
              <a:rPr lang="en-US" altLang="zh-CN" sz="1778" dirty="0">
                <a:solidFill>
                  <a:srgbClr val="FFC000"/>
                </a:solidFill>
                <a:latin typeface="微软雅黑" pitchFamily="34" charset="-122"/>
                <a:ea typeface="微软雅黑" pitchFamily="34" charset="-122"/>
              </a:rPr>
              <a:t>1985</a:t>
            </a:r>
            <a:r>
              <a:rPr lang="zh-CN" altLang="en-US" sz="1778" dirty="0">
                <a:solidFill>
                  <a:srgbClr val="FFC000"/>
                </a:solidFill>
                <a:latin typeface="微软雅黑" pitchFamily="34" charset="-122"/>
                <a:ea typeface="微软雅黑" pitchFamily="34" charset="-122"/>
              </a:rPr>
              <a:t>年，他说：“现在人们说中国发生了明显的变化。我对一些外宾说，这只是小变化。翻两番，达到小康水平，可以说是中变化。到下世纪中叶，能够接近世界发达国家的水平，那才是大变化。到那时，社会主义中国的分量和作用就不同了，我们就可以对人类有较大的贡献。”</a:t>
            </a:r>
            <a:r>
              <a:rPr lang="en-US" altLang="zh-CN" sz="1778" dirty="0">
                <a:solidFill>
                  <a:srgbClr val="FFC000"/>
                </a:solidFill>
                <a:latin typeface="微软雅黑" pitchFamily="34" charset="-122"/>
                <a:ea typeface="微软雅黑" pitchFamily="34" charset="-122"/>
              </a:rPr>
              <a:t>1987</a:t>
            </a:r>
            <a:r>
              <a:rPr lang="zh-CN" altLang="en-US" sz="1778" dirty="0">
                <a:solidFill>
                  <a:srgbClr val="FFC000"/>
                </a:solidFill>
                <a:latin typeface="微软雅黑" pitchFamily="34" charset="-122"/>
                <a:ea typeface="微软雅黑" pitchFamily="34" charset="-122"/>
              </a:rPr>
              <a:t>年，邓小平又强调，</a:t>
            </a:r>
            <a:r>
              <a:rPr lang="zh-CN" altLang="en-US" b="1" dirty="0">
                <a:solidFill>
                  <a:schemeClr val="bg1"/>
                </a:solidFill>
                <a:latin typeface="微软雅黑" pitchFamily="34" charset="-122"/>
                <a:ea typeface="微软雅黑" pitchFamily="34" charset="-122"/>
              </a:rPr>
              <a:t>到</a:t>
            </a:r>
            <a:r>
              <a:rPr lang="en-US" altLang="zh-CN" b="1" dirty="0">
                <a:solidFill>
                  <a:schemeClr val="bg1"/>
                </a:solidFill>
                <a:latin typeface="微软雅黑" pitchFamily="34" charset="-122"/>
                <a:ea typeface="微软雅黑" pitchFamily="34" charset="-122"/>
              </a:rPr>
              <a:t>21</a:t>
            </a:r>
            <a:r>
              <a:rPr lang="zh-CN" altLang="en-US" b="1" dirty="0">
                <a:solidFill>
                  <a:schemeClr val="bg1"/>
                </a:solidFill>
                <a:latin typeface="微软雅黑" pitchFamily="34" charset="-122"/>
                <a:ea typeface="微软雅黑" pitchFamily="34" charset="-122"/>
              </a:rPr>
              <a:t>世纪中叶达到中等发达国家的水平，为人类做更多的事情</a:t>
            </a:r>
            <a:r>
              <a:rPr lang="zh-CN" altLang="en-US" sz="1778" dirty="0">
                <a:solidFill>
                  <a:srgbClr val="FFC000"/>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“我们就是有这么一个雄心壮志”</a:t>
            </a:r>
            <a:r>
              <a:rPr lang="zh-CN" altLang="en-US" sz="1778" dirty="0">
                <a:solidFill>
                  <a:srgbClr val="FFC000"/>
                </a:solidFill>
                <a:latin typeface="微软雅黑" pitchFamily="34" charset="-122"/>
                <a:ea typeface="微软雅黑" pitchFamily="34" charset="-122"/>
              </a:rPr>
              <a:t>。邓小平把中华民族为人类做贡献的价值理想与中国现代化建设的发展战略紧密联系在一起，融入建设中国特色社会主义的共同理想。正是这种理想追求激励中国人民逐步走向一个负责任的大国强国。</a:t>
            </a:r>
          </a:p>
        </p:txBody>
      </p:sp>
      <p:sp>
        <p:nvSpPr>
          <p:cNvPr id="7" name="矩形 6"/>
          <p:cNvSpPr/>
          <p:nvPr/>
        </p:nvSpPr>
        <p:spPr bwMode="auto">
          <a:xfrm>
            <a:off x="782818" y="4915574"/>
            <a:ext cx="6000000" cy="20000"/>
          </a:xfrm>
          <a:prstGeom prst="rect">
            <a:avLst/>
          </a:prstGeom>
          <a:gradFill>
            <a:gsLst>
              <a:gs pos="12000">
                <a:srgbClr val="C00000"/>
              </a:gs>
              <a:gs pos="50000">
                <a:schemeClr val="bg1"/>
              </a:gs>
              <a:gs pos="92000">
                <a:srgbClr val="C00000"/>
              </a:gs>
            </a:gsLst>
            <a:lin ang="0" scaled="0"/>
          </a:gra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8" name="矩形 7"/>
          <p:cNvSpPr/>
          <p:nvPr/>
        </p:nvSpPr>
        <p:spPr bwMode="auto">
          <a:xfrm>
            <a:off x="4718130" y="1471694"/>
            <a:ext cx="6000000" cy="20000"/>
          </a:xfrm>
          <a:prstGeom prst="rect">
            <a:avLst/>
          </a:prstGeom>
          <a:gradFill>
            <a:gsLst>
              <a:gs pos="12000">
                <a:srgbClr val="C00000"/>
              </a:gs>
              <a:gs pos="50000">
                <a:schemeClr val="bg1"/>
              </a:gs>
              <a:gs pos="92000">
                <a:srgbClr val="C00000"/>
              </a:gs>
            </a:gsLst>
            <a:lin ang="0" scaled="0"/>
          </a:gra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Tree>
    <p:extLst>
      <p:ext uri="{BB962C8B-B14F-4D97-AF65-F5344CB8AC3E}">
        <p14:creationId xmlns:p14="http://schemas.microsoft.com/office/powerpoint/2010/main" val="3336517559"/>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wipe(down)">
                                      <p:cBhvr>
                                        <p:cTn id="17" dur="500"/>
                                        <p:tgtEl>
                                          <p:spTgt spid="14339"/>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250" fill="hold"/>
                                        <p:tgtEl>
                                          <p:spTgt spid="2"/>
                                        </p:tgtEl>
                                        <p:attrNameLst>
                                          <p:attrName>ppt_x</p:attrName>
                                        </p:attrNameLst>
                                      </p:cBhvr>
                                      <p:tavLst>
                                        <p:tav tm="0">
                                          <p:val>
                                            <p:strVal val="1+#ppt_w/2"/>
                                          </p:val>
                                        </p:tav>
                                        <p:tav tm="100000">
                                          <p:val>
                                            <p:strVal val="#ppt_x"/>
                                          </p:val>
                                        </p:tav>
                                      </p:tavLst>
                                    </p:anim>
                                    <p:anim calcmode="lin" valueType="num">
                                      <p:cBhvr additive="base">
                                        <p:cTn id="22" dur="25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18" presetClass="entr" presetSubtype="3"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trips(upRigh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bwMode="auto">
          <a:xfrm>
            <a:off x="1079507" y="3602658"/>
            <a:ext cx="8000988" cy="214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AutoShape 10"/>
          <p:cNvSpPr>
            <a:spLocks noChangeArrowheads="1"/>
          </p:cNvSpPr>
          <p:nvPr/>
        </p:nvSpPr>
        <p:spPr bwMode="auto">
          <a:xfrm rot="16200000">
            <a:off x="3993445" y="-2832139"/>
            <a:ext cx="2173111" cy="10160000"/>
          </a:xfrm>
          <a:prstGeom prst="downArrow">
            <a:avLst>
              <a:gd name="adj1" fmla="val 49065"/>
              <a:gd name="adj2" fmla="val 44827"/>
            </a:avLst>
          </a:prstGeom>
          <a:solidFill>
            <a:schemeClr val="bg1"/>
          </a:solidFill>
          <a:ln>
            <a:noFill/>
          </a:ln>
        </p:spPr>
        <p:txBody>
          <a:bodyPr vert="eaVert"/>
          <a:lstStyle/>
          <a:p>
            <a:endParaRPr lang="zh-CN" altLang="en-US">
              <a:latin typeface="微软雅黑" pitchFamily="34" charset="-122"/>
              <a:ea typeface="微软雅黑" pitchFamily="34" charset="-122"/>
            </a:endParaRPr>
          </a:p>
        </p:txBody>
      </p:sp>
      <p:grpSp>
        <p:nvGrpSpPr>
          <p:cNvPr id="5" name="Group 6"/>
          <p:cNvGrpSpPr>
            <a:grpSpLocks/>
          </p:cNvGrpSpPr>
          <p:nvPr/>
        </p:nvGrpSpPr>
        <p:grpSpPr bwMode="auto">
          <a:xfrm>
            <a:off x="2760481" y="1320056"/>
            <a:ext cx="1947589" cy="1945569"/>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itchFamily="34" charset="-122"/>
                <a:ea typeface="微软雅黑" pitchFamily="34" charset="-122"/>
              </a:endParaRPr>
            </a:p>
          </p:txBody>
        </p:sp>
        <p:sp>
          <p:nvSpPr>
            <p:cNvPr id="8" name="Oval 8"/>
            <p:cNvSpPr>
              <a:spLocks noChangeArrowheads="1"/>
            </p:cNvSpPr>
            <p:nvPr/>
          </p:nvSpPr>
          <p:spPr bwMode="auto">
            <a:xfrm>
              <a:off x="1945" y="2493"/>
              <a:ext cx="1556" cy="1556"/>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38100">
              <a:solidFill>
                <a:srgbClr val="FFFFFF"/>
              </a:solidFill>
              <a:round/>
              <a:headEnd/>
              <a:tailEnd/>
            </a:ln>
          </p:spPr>
          <p:txBody>
            <a:bodyPr/>
            <a:lstStyle/>
            <a:p>
              <a:pPr>
                <a:defRPr/>
              </a:pPr>
              <a:endParaRPr lang="zh-CN" altLang="en-US">
                <a:latin typeface="微软雅黑" pitchFamily="34" charset="-122"/>
                <a:ea typeface="微软雅黑" pitchFamily="34" charset="-122"/>
              </a:endParaRPr>
            </a:p>
          </p:txBody>
        </p:sp>
      </p:grpSp>
      <p:grpSp>
        <p:nvGrpSpPr>
          <p:cNvPr id="10" name="Group 6"/>
          <p:cNvGrpSpPr>
            <a:grpSpLocks/>
          </p:cNvGrpSpPr>
          <p:nvPr/>
        </p:nvGrpSpPr>
        <p:grpSpPr bwMode="auto">
          <a:xfrm>
            <a:off x="4910663" y="1320056"/>
            <a:ext cx="1947588" cy="1945569"/>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itchFamily="34" charset="-122"/>
                <a:ea typeface="微软雅黑" pitchFamily="34" charset="-122"/>
              </a:endParaRPr>
            </a:p>
          </p:txBody>
        </p:sp>
        <p:sp>
          <p:nvSpPr>
            <p:cNvPr id="13" name="Oval 8"/>
            <p:cNvSpPr>
              <a:spLocks noChangeArrowheads="1"/>
            </p:cNvSpPr>
            <p:nvPr/>
          </p:nvSpPr>
          <p:spPr bwMode="auto">
            <a:xfrm>
              <a:off x="1945" y="2493"/>
              <a:ext cx="1556" cy="1556"/>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38100">
              <a:solidFill>
                <a:srgbClr val="FFFFFF"/>
              </a:solidFill>
              <a:round/>
              <a:headEnd/>
              <a:tailEnd/>
            </a:ln>
          </p:spPr>
          <p:txBody>
            <a:bodyPr/>
            <a:lstStyle/>
            <a:p>
              <a:pPr>
                <a:defRPr/>
              </a:pPr>
              <a:endParaRPr lang="zh-CN" altLang="en-US">
                <a:latin typeface="微软雅黑" pitchFamily="34" charset="-122"/>
                <a:ea typeface="微软雅黑" pitchFamily="34" charset="-122"/>
              </a:endParaRPr>
            </a:p>
          </p:txBody>
        </p:sp>
      </p:grpSp>
      <p:grpSp>
        <p:nvGrpSpPr>
          <p:cNvPr id="15" name="Group 6"/>
          <p:cNvGrpSpPr>
            <a:grpSpLocks/>
          </p:cNvGrpSpPr>
          <p:nvPr/>
        </p:nvGrpSpPr>
        <p:grpSpPr bwMode="auto">
          <a:xfrm>
            <a:off x="7082009" y="1320056"/>
            <a:ext cx="1947589" cy="1945569"/>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itchFamily="34" charset="-122"/>
                <a:ea typeface="微软雅黑" pitchFamily="34" charset="-122"/>
              </a:endParaRPr>
            </a:p>
          </p:txBody>
        </p:sp>
        <p:sp>
          <p:nvSpPr>
            <p:cNvPr id="18" name="Oval 8"/>
            <p:cNvSpPr>
              <a:spLocks noChangeArrowheads="1"/>
            </p:cNvSpPr>
            <p:nvPr/>
          </p:nvSpPr>
          <p:spPr bwMode="auto">
            <a:xfrm>
              <a:off x="1945" y="2493"/>
              <a:ext cx="1556" cy="1556"/>
            </a:xfrm>
            <a:prstGeom prst="ellipse">
              <a:avLst/>
            </a:prstGeom>
            <a:blipFill dpi="0" rotWithShape="1">
              <a:blip r:embed="rId5" cstate="email">
                <a:extLst>
                  <a:ext uri="{28A0092B-C50C-407E-A947-70E740481C1C}">
                    <a14:useLocalDpi xmlns:a14="http://schemas.microsoft.com/office/drawing/2010/main"/>
                  </a:ext>
                </a:extLst>
              </a:blip>
              <a:srcRect/>
              <a:stretch>
                <a:fillRect t="20000" b="5000"/>
              </a:stretch>
            </a:blipFill>
            <a:ln w="38100">
              <a:solidFill>
                <a:srgbClr val="FFFFFF"/>
              </a:solidFill>
              <a:round/>
              <a:headEnd/>
              <a:tailEnd/>
            </a:ln>
          </p:spPr>
          <p:txBody>
            <a:bodyPr/>
            <a:lstStyle/>
            <a:p>
              <a:pPr>
                <a:defRPr/>
              </a:pPr>
              <a:endParaRPr lang="zh-CN" altLang="en-US">
                <a:latin typeface="微软雅黑" pitchFamily="34" charset="-122"/>
                <a:ea typeface="微软雅黑" pitchFamily="34" charset="-122"/>
              </a:endParaRPr>
            </a:p>
          </p:txBody>
        </p:sp>
      </p:grpSp>
      <p:grpSp>
        <p:nvGrpSpPr>
          <p:cNvPr id="20" name="Group 6"/>
          <p:cNvGrpSpPr>
            <a:grpSpLocks/>
          </p:cNvGrpSpPr>
          <p:nvPr/>
        </p:nvGrpSpPr>
        <p:grpSpPr bwMode="auto">
          <a:xfrm>
            <a:off x="658037" y="1320056"/>
            <a:ext cx="1947589" cy="1945569"/>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itchFamily="34" charset="-122"/>
                <a:ea typeface="微软雅黑" pitchFamily="34" charset="-122"/>
              </a:endParaRPr>
            </a:p>
          </p:txBody>
        </p:sp>
        <p:sp>
          <p:nvSpPr>
            <p:cNvPr id="23" name="Oval 8"/>
            <p:cNvSpPr>
              <a:spLocks noChangeArrowheads="1"/>
            </p:cNvSpPr>
            <p:nvPr/>
          </p:nvSpPr>
          <p:spPr bwMode="auto">
            <a:xfrm>
              <a:off x="1946" y="2493"/>
              <a:ext cx="1556" cy="1556"/>
            </a:xfrm>
            <a:prstGeom prst="ellipse">
              <a:avLst/>
            </a:prstGeom>
            <a:blipFill dpi="0" rotWithShape="1">
              <a:blip r:embed="rId6" cstate="email">
                <a:extLst>
                  <a:ext uri="{28A0092B-C50C-407E-A947-70E740481C1C}">
                    <a14:useLocalDpi xmlns:a14="http://schemas.microsoft.com/office/drawing/2010/main"/>
                  </a:ext>
                </a:extLst>
              </a:blip>
              <a:srcRect/>
              <a:stretch>
                <a:fillRect t="2000"/>
              </a:stretch>
            </a:blipFill>
            <a:ln w="38100">
              <a:solidFill>
                <a:srgbClr val="FFFFFF"/>
              </a:solidFill>
              <a:round/>
              <a:headEnd/>
              <a:tailEnd/>
            </a:ln>
          </p:spPr>
          <p:txBody>
            <a:bodyPr/>
            <a:lstStyle/>
            <a:p>
              <a:endParaRPr lang="zh-CN" altLang="en-US">
                <a:latin typeface="微软雅黑" pitchFamily="34" charset="-122"/>
                <a:ea typeface="微软雅黑" pitchFamily="34" charset="-122"/>
              </a:endParaRPr>
            </a:p>
          </p:txBody>
        </p:sp>
      </p:grpSp>
      <p:sp>
        <p:nvSpPr>
          <p:cNvPr id="24" name="矩形标注 23"/>
          <p:cNvSpPr/>
          <p:nvPr/>
        </p:nvSpPr>
        <p:spPr>
          <a:xfrm>
            <a:off x="1079506" y="3515825"/>
            <a:ext cx="8000989" cy="50799"/>
          </a:xfrm>
          <a:prstGeom prst="wedgeRectCallout">
            <a:avLst>
              <a:gd name="adj1" fmla="val 19367"/>
              <a:gd name="adj2" fmla="val -6483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标注 24"/>
          <p:cNvSpPr/>
          <p:nvPr/>
        </p:nvSpPr>
        <p:spPr>
          <a:xfrm>
            <a:off x="1116943" y="1013892"/>
            <a:ext cx="7963552" cy="50799"/>
          </a:xfrm>
          <a:prstGeom prst="wedgeRectCallout">
            <a:avLst>
              <a:gd name="adj1" fmla="val 17772"/>
              <a:gd name="adj2" fmla="val 4904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8"/>
          <p:cNvSpPr>
            <a:spLocks noChangeArrowheads="1"/>
          </p:cNvSpPr>
          <p:nvPr/>
        </p:nvSpPr>
        <p:spPr bwMode="auto">
          <a:xfrm>
            <a:off x="1165079" y="3664943"/>
            <a:ext cx="7845999"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b="1" dirty="0">
                <a:solidFill>
                  <a:srgbClr val="0070C0"/>
                </a:solidFill>
                <a:latin typeface="微软雅黑" pitchFamily="34" charset="-122"/>
                <a:ea typeface="微软雅黑" pitchFamily="34" charset="-122"/>
              </a:rPr>
              <a:t>中国梦，不应仅理解为中国自身利益的实现和中国的强大崛起，而忽略了中华民族要对人类有所贡献、已经对人类做出了巨大贡献、正在为人类做着巨大贡献和未来将为人类做出更大贡献的深刻内涵。</a:t>
            </a:r>
            <a:r>
              <a:rPr lang="zh-CN" altLang="en-US" sz="1556" dirty="0">
                <a:solidFill>
                  <a:srgbClr val="C00000"/>
                </a:solidFill>
                <a:latin typeface="微软雅黑" pitchFamily="34" charset="-122"/>
                <a:ea typeface="微软雅黑" pitchFamily="34" charset="-122"/>
              </a:rPr>
              <a:t>基于这样的认识，才能进一步形成中华民族自尊自信、理性科学、务实进取、开放宽容的健康的国民心态，才能进一步形成令世界其他民族仰慕的成熟的大国心态，使每一个中华儿女享受到做中国人的荣耀和尊严。 </a:t>
            </a:r>
          </a:p>
        </p:txBody>
      </p:sp>
      <p:sp>
        <p:nvSpPr>
          <p:cNvPr id="32" name="矩形 31"/>
          <p:cNvSpPr/>
          <p:nvPr/>
        </p:nvSpPr>
        <p:spPr bwMode="auto">
          <a:xfrm>
            <a:off x="1116943" y="134966"/>
            <a:ext cx="7963552" cy="83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8"/>
          <p:cNvSpPr>
            <a:spLocks noChangeArrowheads="1"/>
          </p:cNvSpPr>
          <p:nvPr/>
        </p:nvSpPr>
        <p:spPr bwMode="auto">
          <a:xfrm>
            <a:off x="1194435" y="130492"/>
            <a:ext cx="801511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rgbClr val="C00000"/>
                </a:solidFill>
                <a:latin typeface="微软雅黑" pitchFamily="34" charset="-122"/>
                <a:ea typeface="微软雅黑" pitchFamily="34" charset="-122"/>
              </a:rPr>
              <a:t>习近平总书记提出的中国梦接续了毛泽东、邓小平强调的中华民族要为人类做较大的贡献的思想。</a:t>
            </a:r>
          </a:p>
        </p:txBody>
      </p:sp>
    </p:spTree>
    <p:extLst>
      <p:ext uri="{BB962C8B-B14F-4D97-AF65-F5344CB8AC3E}">
        <p14:creationId xmlns:p14="http://schemas.microsoft.com/office/powerpoint/2010/main" val="235110488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75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750"/>
                            </p:stCondLst>
                            <p:childTnLst>
                              <p:par>
                                <p:cTn id="23" presetID="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0-#ppt_h/2"/>
                                          </p:val>
                                        </p:tav>
                                        <p:tav tm="100000">
                                          <p:val>
                                            <p:strVal val="#ppt_y"/>
                                          </p:val>
                                        </p:tav>
                                      </p:tavLst>
                                    </p:anim>
                                  </p:childTnLst>
                                </p:cTn>
                              </p:par>
                            </p:childTnLst>
                          </p:cTn>
                        </p:par>
                        <p:par>
                          <p:cTn id="27" fill="hold">
                            <p:stCondLst>
                              <p:cond delay="2250"/>
                            </p:stCondLst>
                            <p:childTnLst>
                              <p:par>
                                <p:cTn id="28" presetID="32" presetClass="emph" presetSubtype="0" fill="hold" grpId="1" nodeType="afterEffect">
                                  <p:stCondLst>
                                    <p:cond delay="0"/>
                                  </p:stCondLst>
                                  <p:childTnLst>
                                    <p:animRot by="120000">
                                      <p:cBhvr>
                                        <p:cTn id="29" dur="50" fill="hold">
                                          <p:stCondLst>
                                            <p:cond delay="0"/>
                                          </p:stCondLst>
                                        </p:cTn>
                                        <p:tgtEl>
                                          <p:spTgt spid="25"/>
                                        </p:tgtEl>
                                        <p:attrNameLst>
                                          <p:attrName>r</p:attrName>
                                        </p:attrNameLst>
                                      </p:cBhvr>
                                    </p:animRot>
                                    <p:animRot by="-240000">
                                      <p:cBhvr>
                                        <p:cTn id="30" dur="100" fill="hold">
                                          <p:stCondLst>
                                            <p:cond delay="100"/>
                                          </p:stCondLst>
                                        </p:cTn>
                                        <p:tgtEl>
                                          <p:spTgt spid="25"/>
                                        </p:tgtEl>
                                        <p:attrNameLst>
                                          <p:attrName>r</p:attrName>
                                        </p:attrNameLst>
                                      </p:cBhvr>
                                    </p:animRot>
                                    <p:animRot by="240000">
                                      <p:cBhvr>
                                        <p:cTn id="31" dur="100" fill="hold">
                                          <p:stCondLst>
                                            <p:cond delay="200"/>
                                          </p:stCondLst>
                                        </p:cTn>
                                        <p:tgtEl>
                                          <p:spTgt spid="25"/>
                                        </p:tgtEl>
                                        <p:attrNameLst>
                                          <p:attrName>r</p:attrName>
                                        </p:attrNameLst>
                                      </p:cBhvr>
                                    </p:animRot>
                                    <p:animRot by="-240000">
                                      <p:cBhvr>
                                        <p:cTn id="32" dur="100" fill="hold">
                                          <p:stCondLst>
                                            <p:cond delay="300"/>
                                          </p:stCondLst>
                                        </p:cTn>
                                        <p:tgtEl>
                                          <p:spTgt spid="25"/>
                                        </p:tgtEl>
                                        <p:attrNameLst>
                                          <p:attrName>r</p:attrName>
                                        </p:attrNameLst>
                                      </p:cBhvr>
                                    </p:animRot>
                                    <p:animRot by="120000">
                                      <p:cBhvr>
                                        <p:cTn id="33" dur="100" fill="hold">
                                          <p:stCondLst>
                                            <p:cond delay="400"/>
                                          </p:stCondLst>
                                        </p:cTn>
                                        <p:tgtEl>
                                          <p:spTgt spid="25"/>
                                        </p:tgtEl>
                                        <p:attrNameLst>
                                          <p:attrName>r</p:attrName>
                                        </p:attrNameLst>
                                      </p:cBhvr>
                                    </p:animRot>
                                  </p:childTnLst>
                                </p:cTn>
                              </p:par>
                            </p:childTnLst>
                          </p:cTn>
                        </p:par>
                        <p:par>
                          <p:cTn id="34" fill="hold">
                            <p:stCondLst>
                              <p:cond delay="2750"/>
                            </p:stCondLst>
                            <p:childTnLst>
                              <p:par>
                                <p:cTn id="35" presetID="22" presetClass="entr" presetSubtype="4"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par>
                          <p:cTn id="38" fill="hold">
                            <p:stCondLst>
                              <p:cond delay="3250"/>
                            </p:stCondLst>
                            <p:childTnLst>
                              <p:par>
                                <p:cTn id="39" presetID="18" presetClass="entr" presetSubtype="9"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strips(upLeft)">
                                      <p:cBhvr>
                                        <p:cTn id="41" dur="500"/>
                                        <p:tgtEl>
                                          <p:spTgt spid="27"/>
                                        </p:tgtEl>
                                      </p:cBhvr>
                                    </p:animEffect>
                                  </p:childTnLst>
                                </p:cTn>
                              </p:par>
                            </p:childTnLst>
                          </p:cTn>
                        </p:par>
                        <p:par>
                          <p:cTn id="42" fill="hold">
                            <p:stCondLst>
                              <p:cond delay="3750"/>
                            </p:stCondLst>
                            <p:childTnLst>
                              <p:par>
                                <p:cTn id="43" presetID="2" presetClass="entr" presetSubtype="4"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32" presetClass="emph" presetSubtype="0" fill="hold" grpId="1" nodeType="afterEffect">
                                  <p:stCondLst>
                                    <p:cond delay="0"/>
                                  </p:stCondLst>
                                  <p:childTnLst>
                                    <p:animRot by="120000">
                                      <p:cBhvr>
                                        <p:cTn id="49" dur="50" fill="hold">
                                          <p:stCondLst>
                                            <p:cond delay="0"/>
                                          </p:stCondLst>
                                        </p:cTn>
                                        <p:tgtEl>
                                          <p:spTgt spid="24"/>
                                        </p:tgtEl>
                                        <p:attrNameLst>
                                          <p:attrName>r</p:attrName>
                                        </p:attrNameLst>
                                      </p:cBhvr>
                                    </p:animRot>
                                    <p:animRot by="-240000">
                                      <p:cBhvr>
                                        <p:cTn id="50" dur="100" fill="hold">
                                          <p:stCondLst>
                                            <p:cond delay="100"/>
                                          </p:stCondLst>
                                        </p:cTn>
                                        <p:tgtEl>
                                          <p:spTgt spid="24"/>
                                        </p:tgtEl>
                                        <p:attrNameLst>
                                          <p:attrName>r</p:attrName>
                                        </p:attrNameLst>
                                      </p:cBhvr>
                                    </p:animRot>
                                    <p:animRot by="240000">
                                      <p:cBhvr>
                                        <p:cTn id="51" dur="100" fill="hold">
                                          <p:stCondLst>
                                            <p:cond delay="200"/>
                                          </p:stCondLst>
                                        </p:cTn>
                                        <p:tgtEl>
                                          <p:spTgt spid="24"/>
                                        </p:tgtEl>
                                        <p:attrNameLst>
                                          <p:attrName>r</p:attrName>
                                        </p:attrNameLst>
                                      </p:cBhvr>
                                    </p:animRot>
                                    <p:animRot by="-240000">
                                      <p:cBhvr>
                                        <p:cTn id="52" dur="100" fill="hold">
                                          <p:stCondLst>
                                            <p:cond delay="300"/>
                                          </p:stCondLst>
                                        </p:cTn>
                                        <p:tgtEl>
                                          <p:spTgt spid="24"/>
                                        </p:tgtEl>
                                        <p:attrNameLst>
                                          <p:attrName>r</p:attrName>
                                        </p:attrNameLst>
                                      </p:cBhvr>
                                    </p:animRot>
                                    <p:animRot by="120000">
                                      <p:cBhvr>
                                        <p:cTn id="53" dur="100" fill="hold">
                                          <p:stCondLst>
                                            <p:cond delay="400"/>
                                          </p:stCondLst>
                                        </p:cTn>
                                        <p:tgtEl>
                                          <p:spTgt spid="24"/>
                                        </p:tgtEl>
                                        <p:attrNameLst>
                                          <p:attrName>r</p:attrName>
                                        </p:attrNameLst>
                                      </p:cBhvr>
                                    </p:animRot>
                                  </p:childTnLst>
                                </p:cTn>
                              </p:par>
                            </p:childTnLst>
                          </p:cTn>
                        </p:par>
                        <p:par>
                          <p:cTn id="54" fill="hold">
                            <p:stCondLst>
                              <p:cond delay="4750"/>
                            </p:stCondLst>
                            <p:childTnLst>
                              <p:par>
                                <p:cTn id="55" presetID="22" presetClass="entr" presetSubtype="1"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up)">
                                      <p:cBhvr>
                                        <p:cTn id="57" dur="500"/>
                                        <p:tgtEl>
                                          <p:spTgt spid="33"/>
                                        </p:tgtEl>
                                      </p:cBhvr>
                                    </p:animEffect>
                                  </p:childTnLst>
                                </p:cTn>
                              </p:par>
                            </p:childTnLst>
                          </p:cTn>
                        </p:par>
                        <p:par>
                          <p:cTn id="58" fill="hold">
                            <p:stCondLst>
                              <p:cond delay="5250"/>
                            </p:stCondLst>
                            <p:childTnLst>
                              <p:par>
                                <p:cTn id="59" presetID="18" presetClass="entr" presetSubtype="9"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upLeft)">
                                      <p:cBhvr>
                                        <p:cTn id="61" dur="500"/>
                                        <p:tgtEl>
                                          <p:spTgt spid="26"/>
                                        </p:tgtEl>
                                      </p:cBhvr>
                                    </p:animEffect>
                                  </p:childTnLst>
                                </p:cTn>
                              </p:par>
                            </p:childTnLst>
                          </p:cTn>
                        </p:par>
                        <p:par>
                          <p:cTn id="62" fill="hold">
                            <p:stCondLst>
                              <p:cond delay="5750"/>
                            </p:stCondLst>
                            <p:childTnLst>
                              <p:par>
                                <p:cTn id="63" presetID="2" presetClass="exit" presetSubtype="2" fill="hold" grpId="1" nodeType="afterEffect">
                                  <p:stCondLst>
                                    <p:cond delay="1250"/>
                                  </p:stCondLst>
                                  <p:childTnLst>
                                    <p:anim calcmode="lin" valueType="num">
                                      <p:cBhvr additive="base">
                                        <p:cTn id="64" dur="500"/>
                                        <p:tgtEl>
                                          <p:spTgt spid="3"/>
                                        </p:tgtEl>
                                        <p:attrNameLst>
                                          <p:attrName>ppt_x</p:attrName>
                                        </p:attrNameLst>
                                      </p:cBhvr>
                                      <p:tavLst>
                                        <p:tav tm="0">
                                          <p:val>
                                            <p:strVal val="ppt_x"/>
                                          </p:val>
                                        </p:tav>
                                        <p:tav tm="100000">
                                          <p:val>
                                            <p:strVal val="1+ppt_w/2"/>
                                          </p:val>
                                        </p:tav>
                                      </p:tavLst>
                                    </p:anim>
                                    <p:anim calcmode="lin" valueType="num">
                                      <p:cBhvr additive="base">
                                        <p:cTn id="65" dur="500"/>
                                        <p:tgtEl>
                                          <p:spTgt spid="3"/>
                                        </p:tgtEl>
                                        <p:attrNameLst>
                                          <p:attrName>ppt_y</p:attrName>
                                        </p:attrNameLst>
                                      </p:cBhvr>
                                      <p:tavLst>
                                        <p:tav tm="0">
                                          <p:val>
                                            <p:strVal val="ppt_y"/>
                                          </p:val>
                                        </p:tav>
                                        <p:tav tm="100000">
                                          <p:val>
                                            <p:strVal val="ppt_y"/>
                                          </p:val>
                                        </p:tav>
                                      </p:tavLst>
                                    </p:anim>
                                    <p:set>
                                      <p:cBhvr>
                                        <p:cTn id="66" dur="1" fill="hold">
                                          <p:stCondLst>
                                            <p:cond delay="499"/>
                                          </p:stCondLst>
                                        </p:cTn>
                                        <p:tgtEl>
                                          <p:spTgt spid="3"/>
                                        </p:tgtEl>
                                        <p:attrNameLst>
                                          <p:attrName>style.visibility</p:attrName>
                                        </p:attrNameLst>
                                      </p:cBhvr>
                                      <p:to>
                                        <p:strVal val="hidden"/>
                                      </p:to>
                                    </p:set>
                                  </p:childTnLst>
                                </p:cTn>
                              </p:par>
                            </p:childTnLst>
                          </p:cTn>
                        </p:par>
                        <p:par>
                          <p:cTn id="67" fill="hold">
                            <p:stCondLst>
                              <p:cond delay="7500"/>
                            </p:stCondLst>
                            <p:childTnLst>
                              <p:par>
                                <p:cTn id="68" presetID="15" presetClass="exit" presetSubtype="0" fill="hold" nodeType="afterEffect">
                                  <p:stCondLst>
                                    <p:cond delay="0"/>
                                  </p:stCondLst>
                                  <p:childTnLst>
                                    <p:anim calcmode="lin" valueType="num">
                                      <p:cBhvr>
                                        <p:cTn id="69" dur="1000"/>
                                        <p:tgtEl>
                                          <p:spTgt spid="20"/>
                                        </p:tgtEl>
                                        <p:attrNameLst>
                                          <p:attrName>ppt_w</p:attrName>
                                        </p:attrNameLst>
                                      </p:cBhvr>
                                      <p:tavLst>
                                        <p:tav tm="0">
                                          <p:val>
                                            <p:strVal val="ppt_w"/>
                                          </p:val>
                                        </p:tav>
                                        <p:tav tm="100000">
                                          <p:val>
                                            <p:fltVal val="0"/>
                                          </p:val>
                                        </p:tav>
                                      </p:tavLst>
                                    </p:anim>
                                    <p:anim calcmode="lin" valueType="num">
                                      <p:cBhvr>
                                        <p:cTn id="70" dur="1000"/>
                                        <p:tgtEl>
                                          <p:spTgt spid="20"/>
                                        </p:tgtEl>
                                        <p:attrNameLst>
                                          <p:attrName>ppt_h</p:attrName>
                                        </p:attrNameLst>
                                      </p:cBhvr>
                                      <p:tavLst>
                                        <p:tav tm="0">
                                          <p:val>
                                            <p:strVal val="ppt_h"/>
                                          </p:val>
                                        </p:tav>
                                        <p:tav tm="100000">
                                          <p:val>
                                            <p:fltVal val="0"/>
                                          </p:val>
                                        </p:tav>
                                      </p:tavLst>
                                    </p:anim>
                                    <p:anim calcmode="lin" valueType="num">
                                      <p:cBhvr>
                                        <p:cTn id="71" dur="1000"/>
                                        <p:tgtEl>
                                          <p:spTgt spid="2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 dur="1000"/>
                                        <p:tgtEl>
                                          <p:spTgt spid="2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3" dur="1" fill="hold">
                                          <p:stCondLst>
                                            <p:cond delay="999"/>
                                          </p:stCondLst>
                                        </p:cTn>
                                        <p:tgtEl>
                                          <p:spTgt spid="20"/>
                                        </p:tgtEl>
                                        <p:attrNameLst>
                                          <p:attrName>style.visibility</p:attrName>
                                        </p:attrNameLst>
                                      </p:cBhvr>
                                      <p:to>
                                        <p:strVal val="hidden"/>
                                      </p:to>
                                    </p:set>
                                  </p:childTnLst>
                                </p:cTn>
                              </p:par>
                              <p:par>
                                <p:cTn id="74" presetID="15" presetClass="exit" presetSubtype="0" fill="hold" nodeType="withEffect">
                                  <p:stCondLst>
                                    <p:cond delay="250"/>
                                  </p:stCondLst>
                                  <p:childTnLst>
                                    <p:anim calcmode="lin" valueType="num">
                                      <p:cBhvr>
                                        <p:cTn id="75" dur="1000"/>
                                        <p:tgtEl>
                                          <p:spTgt spid="5"/>
                                        </p:tgtEl>
                                        <p:attrNameLst>
                                          <p:attrName>ppt_w</p:attrName>
                                        </p:attrNameLst>
                                      </p:cBhvr>
                                      <p:tavLst>
                                        <p:tav tm="0">
                                          <p:val>
                                            <p:strVal val="ppt_w"/>
                                          </p:val>
                                        </p:tav>
                                        <p:tav tm="100000">
                                          <p:val>
                                            <p:fltVal val="0"/>
                                          </p:val>
                                        </p:tav>
                                      </p:tavLst>
                                    </p:anim>
                                    <p:anim calcmode="lin" valueType="num">
                                      <p:cBhvr>
                                        <p:cTn id="76" dur="1000"/>
                                        <p:tgtEl>
                                          <p:spTgt spid="5"/>
                                        </p:tgtEl>
                                        <p:attrNameLst>
                                          <p:attrName>ppt_h</p:attrName>
                                        </p:attrNameLst>
                                      </p:cBhvr>
                                      <p:tavLst>
                                        <p:tav tm="0">
                                          <p:val>
                                            <p:strVal val="ppt_h"/>
                                          </p:val>
                                        </p:tav>
                                        <p:tav tm="100000">
                                          <p:val>
                                            <p:fltVal val="0"/>
                                          </p:val>
                                        </p:tav>
                                      </p:tavLst>
                                    </p:anim>
                                    <p:anim calcmode="lin" valueType="num">
                                      <p:cBhvr>
                                        <p:cTn id="77"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8"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9" dur="1" fill="hold">
                                          <p:stCondLst>
                                            <p:cond delay="999"/>
                                          </p:stCondLst>
                                        </p:cTn>
                                        <p:tgtEl>
                                          <p:spTgt spid="5"/>
                                        </p:tgtEl>
                                        <p:attrNameLst>
                                          <p:attrName>style.visibility</p:attrName>
                                        </p:attrNameLst>
                                      </p:cBhvr>
                                      <p:to>
                                        <p:strVal val="hidden"/>
                                      </p:to>
                                    </p:set>
                                  </p:childTnLst>
                                </p:cTn>
                              </p:par>
                              <p:par>
                                <p:cTn id="80" presetID="15" presetClass="exit" presetSubtype="0" fill="hold" nodeType="withEffect">
                                  <p:stCondLst>
                                    <p:cond delay="500"/>
                                  </p:stCondLst>
                                  <p:childTnLst>
                                    <p:anim calcmode="lin" valueType="num">
                                      <p:cBhvr>
                                        <p:cTn id="81" dur="1000"/>
                                        <p:tgtEl>
                                          <p:spTgt spid="10"/>
                                        </p:tgtEl>
                                        <p:attrNameLst>
                                          <p:attrName>ppt_w</p:attrName>
                                        </p:attrNameLst>
                                      </p:cBhvr>
                                      <p:tavLst>
                                        <p:tav tm="0">
                                          <p:val>
                                            <p:strVal val="ppt_w"/>
                                          </p:val>
                                        </p:tav>
                                        <p:tav tm="100000">
                                          <p:val>
                                            <p:fltVal val="0"/>
                                          </p:val>
                                        </p:tav>
                                      </p:tavLst>
                                    </p:anim>
                                    <p:anim calcmode="lin" valueType="num">
                                      <p:cBhvr>
                                        <p:cTn id="82" dur="1000"/>
                                        <p:tgtEl>
                                          <p:spTgt spid="10"/>
                                        </p:tgtEl>
                                        <p:attrNameLst>
                                          <p:attrName>ppt_h</p:attrName>
                                        </p:attrNameLst>
                                      </p:cBhvr>
                                      <p:tavLst>
                                        <p:tav tm="0">
                                          <p:val>
                                            <p:strVal val="ppt_h"/>
                                          </p:val>
                                        </p:tav>
                                        <p:tav tm="100000">
                                          <p:val>
                                            <p:fltVal val="0"/>
                                          </p:val>
                                        </p:tav>
                                      </p:tavLst>
                                    </p:anim>
                                    <p:anim calcmode="lin" valueType="num">
                                      <p:cBhvr>
                                        <p:cTn id="83" dur="1000"/>
                                        <p:tgtEl>
                                          <p:spTgt spid="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4" dur="1000"/>
                                        <p:tgtEl>
                                          <p:spTgt spid="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5" dur="1" fill="hold">
                                          <p:stCondLst>
                                            <p:cond delay="999"/>
                                          </p:stCondLst>
                                        </p:cTn>
                                        <p:tgtEl>
                                          <p:spTgt spid="10"/>
                                        </p:tgtEl>
                                        <p:attrNameLst>
                                          <p:attrName>style.visibility</p:attrName>
                                        </p:attrNameLst>
                                      </p:cBhvr>
                                      <p:to>
                                        <p:strVal val="hidden"/>
                                      </p:to>
                                    </p:set>
                                  </p:childTnLst>
                                </p:cTn>
                              </p:par>
                              <p:par>
                                <p:cTn id="86" presetID="15" presetClass="exit" presetSubtype="0" fill="hold" nodeType="withEffect">
                                  <p:stCondLst>
                                    <p:cond delay="750"/>
                                  </p:stCondLst>
                                  <p:childTnLst>
                                    <p:anim calcmode="lin" valueType="num">
                                      <p:cBhvr>
                                        <p:cTn id="87" dur="1000"/>
                                        <p:tgtEl>
                                          <p:spTgt spid="15"/>
                                        </p:tgtEl>
                                        <p:attrNameLst>
                                          <p:attrName>ppt_w</p:attrName>
                                        </p:attrNameLst>
                                      </p:cBhvr>
                                      <p:tavLst>
                                        <p:tav tm="0">
                                          <p:val>
                                            <p:strVal val="ppt_w"/>
                                          </p:val>
                                        </p:tav>
                                        <p:tav tm="100000">
                                          <p:val>
                                            <p:fltVal val="0"/>
                                          </p:val>
                                        </p:tav>
                                      </p:tavLst>
                                    </p:anim>
                                    <p:anim calcmode="lin" valueType="num">
                                      <p:cBhvr>
                                        <p:cTn id="88" dur="1000"/>
                                        <p:tgtEl>
                                          <p:spTgt spid="15"/>
                                        </p:tgtEl>
                                        <p:attrNameLst>
                                          <p:attrName>ppt_h</p:attrName>
                                        </p:attrNameLst>
                                      </p:cBhvr>
                                      <p:tavLst>
                                        <p:tav tm="0">
                                          <p:val>
                                            <p:strVal val="ppt_h"/>
                                          </p:val>
                                        </p:tav>
                                        <p:tav tm="100000">
                                          <p:val>
                                            <p:fltVal val="0"/>
                                          </p:val>
                                        </p:tav>
                                      </p:tavLst>
                                    </p:anim>
                                    <p:anim calcmode="lin" valueType="num">
                                      <p:cBhvr>
                                        <p:cTn id="89"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0"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1" dur="1" fill="hold">
                                          <p:stCondLst>
                                            <p:cond delay="999"/>
                                          </p:stCondLst>
                                        </p:cTn>
                                        <p:tgtEl>
                                          <p:spTgt spid="15"/>
                                        </p:tgtEl>
                                        <p:attrNameLst>
                                          <p:attrName>style.visibility</p:attrName>
                                        </p:attrNameLst>
                                      </p:cBhvr>
                                      <p:to>
                                        <p:strVal val="hidden"/>
                                      </p:to>
                                    </p:set>
                                  </p:childTnLst>
                                </p:cTn>
                              </p:par>
                            </p:childTnLst>
                          </p:cTn>
                        </p:par>
                        <p:par>
                          <p:cTn id="92" fill="hold">
                            <p:stCondLst>
                              <p:cond delay="9250"/>
                            </p:stCondLst>
                            <p:childTnLst>
                              <p:par>
                                <p:cTn id="93" presetID="2" presetClass="exit" presetSubtype="8" fill="hold" grpId="2" nodeType="afterEffect">
                                  <p:stCondLst>
                                    <p:cond delay="0"/>
                                  </p:stCondLst>
                                  <p:childTnLst>
                                    <p:anim calcmode="lin" valueType="num">
                                      <p:cBhvr additive="base">
                                        <p:cTn id="94" dur="500"/>
                                        <p:tgtEl>
                                          <p:spTgt spid="25"/>
                                        </p:tgtEl>
                                        <p:attrNameLst>
                                          <p:attrName>ppt_x</p:attrName>
                                        </p:attrNameLst>
                                      </p:cBhvr>
                                      <p:tavLst>
                                        <p:tav tm="0">
                                          <p:val>
                                            <p:strVal val="ppt_x"/>
                                          </p:val>
                                        </p:tav>
                                        <p:tav tm="100000">
                                          <p:val>
                                            <p:strVal val="0-ppt_w/2"/>
                                          </p:val>
                                        </p:tav>
                                      </p:tavLst>
                                    </p:anim>
                                    <p:anim calcmode="lin" valueType="num">
                                      <p:cBhvr additive="base">
                                        <p:cTn id="95" dur="500"/>
                                        <p:tgtEl>
                                          <p:spTgt spid="25"/>
                                        </p:tgtEl>
                                        <p:attrNameLst>
                                          <p:attrName>ppt_y</p:attrName>
                                        </p:attrNameLst>
                                      </p:cBhvr>
                                      <p:tavLst>
                                        <p:tav tm="0">
                                          <p:val>
                                            <p:strVal val="ppt_y"/>
                                          </p:val>
                                        </p:tav>
                                        <p:tav tm="100000">
                                          <p:val>
                                            <p:strVal val="ppt_y"/>
                                          </p:val>
                                        </p:tav>
                                      </p:tavLst>
                                    </p:anim>
                                    <p:set>
                                      <p:cBhvr>
                                        <p:cTn id="96" dur="1" fill="hold">
                                          <p:stCondLst>
                                            <p:cond delay="499"/>
                                          </p:stCondLst>
                                        </p:cTn>
                                        <p:tgtEl>
                                          <p:spTgt spid="25"/>
                                        </p:tgtEl>
                                        <p:attrNameLst>
                                          <p:attrName>style.visibility</p:attrName>
                                        </p:attrNameLst>
                                      </p:cBhvr>
                                      <p:to>
                                        <p:strVal val="hidden"/>
                                      </p:to>
                                    </p:set>
                                  </p:childTnLst>
                                </p:cTn>
                              </p:par>
                              <p:par>
                                <p:cTn id="97" presetID="2" presetClass="exit" presetSubtype="8" fill="hold" grpId="1" nodeType="withEffect">
                                  <p:stCondLst>
                                    <p:cond delay="0"/>
                                  </p:stCondLst>
                                  <p:childTnLst>
                                    <p:anim calcmode="lin" valueType="num">
                                      <p:cBhvr additive="base">
                                        <p:cTn id="98" dur="500"/>
                                        <p:tgtEl>
                                          <p:spTgt spid="32"/>
                                        </p:tgtEl>
                                        <p:attrNameLst>
                                          <p:attrName>ppt_x</p:attrName>
                                        </p:attrNameLst>
                                      </p:cBhvr>
                                      <p:tavLst>
                                        <p:tav tm="0">
                                          <p:val>
                                            <p:strVal val="ppt_x"/>
                                          </p:val>
                                        </p:tav>
                                        <p:tav tm="100000">
                                          <p:val>
                                            <p:strVal val="0-ppt_w/2"/>
                                          </p:val>
                                        </p:tav>
                                      </p:tavLst>
                                    </p:anim>
                                    <p:anim calcmode="lin" valueType="num">
                                      <p:cBhvr additive="base">
                                        <p:cTn id="99" dur="500"/>
                                        <p:tgtEl>
                                          <p:spTgt spid="32"/>
                                        </p:tgtEl>
                                        <p:attrNameLst>
                                          <p:attrName>ppt_y</p:attrName>
                                        </p:attrNameLst>
                                      </p:cBhvr>
                                      <p:tavLst>
                                        <p:tav tm="0">
                                          <p:val>
                                            <p:strVal val="ppt_y"/>
                                          </p:val>
                                        </p:tav>
                                        <p:tav tm="100000">
                                          <p:val>
                                            <p:strVal val="ppt_y"/>
                                          </p:val>
                                        </p:tav>
                                      </p:tavLst>
                                    </p:anim>
                                    <p:set>
                                      <p:cBhvr>
                                        <p:cTn id="100" dur="1" fill="hold">
                                          <p:stCondLst>
                                            <p:cond delay="499"/>
                                          </p:stCondLst>
                                        </p:cTn>
                                        <p:tgtEl>
                                          <p:spTgt spid="32"/>
                                        </p:tgtEl>
                                        <p:attrNameLst>
                                          <p:attrName>style.visibility</p:attrName>
                                        </p:attrNameLst>
                                      </p:cBhvr>
                                      <p:to>
                                        <p:strVal val="hidden"/>
                                      </p:to>
                                    </p:set>
                                  </p:childTnLst>
                                </p:cTn>
                              </p:par>
                              <p:par>
                                <p:cTn id="101" presetID="2" presetClass="exit" presetSubtype="8" fill="hold" grpId="1" nodeType="withEffect">
                                  <p:stCondLst>
                                    <p:cond delay="0"/>
                                  </p:stCondLst>
                                  <p:childTnLst>
                                    <p:anim calcmode="lin" valueType="num">
                                      <p:cBhvr additive="base">
                                        <p:cTn id="102" dur="500"/>
                                        <p:tgtEl>
                                          <p:spTgt spid="27"/>
                                        </p:tgtEl>
                                        <p:attrNameLst>
                                          <p:attrName>ppt_x</p:attrName>
                                        </p:attrNameLst>
                                      </p:cBhvr>
                                      <p:tavLst>
                                        <p:tav tm="0">
                                          <p:val>
                                            <p:strVal val="ppt_x"/>
                                          </p:val>
                                        </p:tav>
                                        <p:tav tm="100000">
                                          <p:val>
                                            <p:strVal val="0-ppt_w/2"/>
                                          </p:val>
                                        </p:tav>
                                      </p:tavLst>
                                    </p:anim>
                                    <p:anim calcmode="lin" valueType="num">
                                      <p:cBhvr additive="base">
                                        <p:cTn id="103" dur="500"/>
                                        <p:tgtEl>
                                          <p:spTgt spid="27"/>
                                        </p:tgtEl>
                                        <p:attrNameLst>
                                          <p:attrName>ppt_y</p:attrName>
                                        </p:attrNameLst>
                                      </p:cBhvr>
                                      <p:tavLst>
                                        <p:tav tm="0">
                                          <p:val>
                                            <p:strVal val="ppt_y"/>
                                          </p:val>
                                        </p:tav>
                                        <p:tav tm="100000">
                                          <p:val>
                                            <p:strVal val="ppt_y"/>
                                          </p:val>
                                        </p:tav>
                                      </p:tavLst>
                                    </p:anim>
                                    <p:set>
                                      <p:cBhvr>
                                        <p:cTn id="104" dur="1" fill="hold">
                                          <p:stCondLst>
                                            <p:cond delay="499"/>
                                          </p:stCondLst>
                                        </p:cTn>
                                        <p:tgtEl>
                                          <p:spTgt spid="27"/>
                                        </p:tgtEl>
                                        <p:attrNameLst>
                                          <p:attrName>style.visibility</p:attrName>
                                        </p:attrNameLst>
                                      </p:cBhvr>
                                      <p:to>
                                        <p:strVal val="hidden"/>
                                      </p:to>
                                    </p:set>
                                  </p:childTnLst>
                                </p:cTn>
                              </p:par>
                              <p:par>
                                <p:cTn id="105" presetID="2" presetClass="exit" presetSubtype="2" fill="hold" grpId="2" nodeType="withEffect">
                                  <p:stCondLst>
                                    <p:cond delay="0"/>
                                  </p:stCondLst>
                                  <p:childTnLst>
                                    <p:anim calcmode="lin" valueType="num">
                                      <p:cBhvr additive="base">
                                        <p:cTn id="106" dur="500"/>
                                        <p:tgtEl>
                                          <p:spTgt spid="24"/>
                                        </p:tgtEl>
                                        <p:attrNameLst>
                                          <p:attrName>ppt_x</p:attrName>
                                        </p:attrNameLst>
                                      </p:cBhvr>
                                      <p:tavLst>
                                        <p:tav tm="0">
                                          <p:val>
                                            <p:strVal val="ppt_x"/>
                                          </p:val>
                                        </p:tav>
                                        <p:tav tm="100000">
                                          <p:val>
                                            <p:strVal val="1+ppt_w/2"/>
                                          </p:val>
                                        </p:tav>
                                      </p:tavLst>
                                    </p:anim>
                                    <p:anim calcmode="lin" valueType="num">
                                      <p:cBhvr additive="base">
                                        <p:cTn id="107" dur="500"/>
                                        <p:tgtEl>
                                          <p:spTgt spid="24"/>
                                        </p:tgtEl>
                                        <p:attrNameLst>
                                          <p:attrName>ppt_y</p:attrName>
                                        </p:attrNameLst>
                                      </p:cBhvr>
                                      <p:tavLst>
                                        <p:tav tm="0">
                                          <p:val>
                                            <p:strVal val="ppt_y"/>
                                          </p:val>
                                        </p:tav>
                                        <p:tav tm="100000">
                                          <p:val>
                                            <p:strVal val="ppt_y"/>
                                          </p:val>
                                        </p:tav>
                                      </p:tavLst>
                                    </p:anim>
                                    <p:set>
                                      <p:cBhvr>
                                        <p:cTn id="108" dur="1" fill="hold">
                                          <p:stCondLst>
                                            <p:cond delay="499"/>
                                          </p:stCondLst>
                                        </p:cTn>
                                        <p:tgtEl>
                                          <p:spTgt spid="24"/>
                                        </p:tgtEl>
                                        <p:attrNameLst>
                                          <p:attrName>style.visibility</p:attrName>
                                        </p:attrNameLst>
                                      </p:cBhvr>
                                      <p:to>
                                        <p:strVal val="hidden"/>
                                      </p:to>
                                    </p:set>
                                  </p:childTnLst>
                                </p:cTn>
                              </p:par>
                              <p:par>
                                <p:cTn id="109" presetID="2" presetClass="exit" presetSubtype="2" fill="hold" grpId="1" nodeType="withEffect">
                                  <p:stCondLst>
                                    <p:cond delay="0"/>
                                  </p:stCondLst>
                                  <p:childTnLst>
                                    <p:anim calcmode="lin" valueType="num">
                                      <p:cBhvr additive="base">
                                        <p:cTn id="110" dur="500"/>
                                        <p:tgtEl>
                                          <p:spTgt spid="33"/>
                                        </p:tgtEl>
                                        <p:attrNameLst>
                                          <p:attrName>ppt_x</p:attrName>
                                        </p:attrNameLst>
                                      </p:cBhvr>
                                      <p:tavLst>
                                        <p:tav tm="0">
                                          <p:val>
                                            <p:strVal val="ppt_x"/>
                                          </p:val>
                                        </p:tav>
                                        <p:tav tm="100000">
                                          <p:val>
                                            <p:strVal val="1+ppt_w/2"/>
                                          </p:val>
                                        </p:tav>
                                      </p:tavLst>
                                    </p:anim>
                                    <p:anim calcmode="lin" valueType="num">
                                      <p:cBhvr additive="base">
                                        <p:cTn id="111" dur="500"/>
                                        <p:tgtEl>
                                          <p:spTgt spid="33"/>
                                        </p:tgtEl>
                                        <p:attrNameLst>
                                          <p:attrName>ppt_y</p:attrName>
                                        </p:attrNameLst>
                                      </p:cBhvr>
                                      <p:tavLst>
                                        <p:tav tm="0">
                                          <p:val>
                                            <p:strVal val="ppt_y"/>
                                          </p:val>
                                        </p:tav>
                                        <p:tav tm="100000">
                                          <p:val>
                                            <p:strVal val="ppt_y"/>
                                          </p:val>
                                        </p:tav>
                                      </p:tavLst>
                                    </p:anim>
                                    <p:set>
                                      <p:cBhvr>
                                        <p:cTn id="112" dur="1" fill="hold">
                                          <p:stCondLst>
                                            <p:cond delay="499"/>
                                          </p:stCondLst>
                                        </p:cTn>
                                        <p:tgtEl>
                                          <p:spTgt spid="33"/>
                                        </p:tgtEl>
                                        <p:attrNameLst>
                                          <p:attrName>style.visibility</p:attrName>
                                        </p:attrNameLst>
                                      </p:cBhvr>
                                      <p:to>
                                        <p:strVal val="hidden"/>
                                      </p:to>
                                    </p:set>
                                  </p:childTnLst>
                                </p:cTn>
                              </p:par>
                              <p:par>
                                <p:cTn id="113" presetID="2" presetClass="exit" presetSubtype="2" fill="hold" grpId="1" nodeType="withEffect">
                                  <p:stCondLst>
                                    <p:cond delay="0"/>
                                  </p:stCondLst>
                                  <p:childTnLst>
                                    <p:anim calcmode="lin" valueType="num">
                                      <p:cBhvr additive="base">
                                        <p:cTn id="114" dur="500"/>
                                        <p:tgtEl>
                                          <p:spTgt spid="26"/>
                                        </p:tgtEl>
                                        <p:attrNameLst>
                                          <p:attrName>ppt_x</p:attrName>
                                        </p:attrNameLst>
                                      </p:cBhvr>
                                      <p:tavLst>
                                        <p:tav tm="0">
                                          <p:val>
                                            <p:strVal val="ppt_x"/>
                                          </p:val>
                                        </p:tav>
                                        <p:tav tm="100000">
                                          <p:val>
                                            <p:strVal val="1+ppt_w/2"/>
                                          </p:val>
                                        </p:tav>
                                      </p:tavLst>
                                    </p:anim>
                                    <p:anim calcmode="lin" valueType="num">
                                      <p:cBhvr additive="base">
                                        <p:cTn id="115" dur="500"/>
                                        <p:tgtEl>
                                          <p:spTgt spid="26"/>
                                        </p:tgtEl>
                                        <p:attrNameLst>
                                          <p:attrName>ppt_y</p:attrName>
                                        </p:attrNameLst>
                                      </p:cBhvr>
                                      <p:tavLst>
                                        <p:tav tm="0">
                                          <p:val>
                                            <p:strVal val="ppt_y"/>
                                          </p:val>
                                        </p:tav>
                                        <p:tav tm="100000">
                                          <p:val>
                                            <p:strVal val="ppt_y"/>
                                          </p:val>
                                        </p:tav>
                                      </p:tavLst>
                                    </p:anim>
                                    <p:set>
                                      <p:cBhvr>
                                        <p:cTn id="11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 grpId="0" animBg="1"/>
      <p:bldP spid="3" grpId="1" animBg="1"/>
      <p:bldP spid="24" grpId="0" animBg="1"/>
      <p:bldP spid="24" grpId="1" animBg="1"/>
      <p:bldP spid="24" grpId="2" animBg="1"/>
      <p:bldP spid="25" grpId="0" animBg="1"/>
      <p:bldP spid="25" grpId="1" animBg="1"/>
      <p:bldP spid="25" grpId="2" animBg="1"/>
      <p:bldP spid="26" grpId="0"/>
      <p:bldP spid="26" grpId="1"/>
      <p:bldP spid="32" grpId="0" animBg="1"/>
      <p:bldP spid="32" grpId="1" animBg="1"/>
      <p:bldP spid="27" grpId="0"/>
      <p:bldP spid="27"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2" descr="C:\Users\PC\Desktop\ppt\3\未标题-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PECLOGO-eff-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2881" y="2264483"/>
            <a:ext cx="927806" cy="621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PECLOGO-eff-0-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71687" y="2236261"/>
            <a:ext cx="859013" cy="584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PECLOGO-eff-0-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4729" y="1257302"/>
            <a:ext cx="2637014" cy="1849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PECLOGO-eff-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03339" y="2883607"/>
            <a:ext cx="458611" cy="307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PECLOGO-eff-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48631" y="2276830"/>
            <a:ext cx="351013" cy="23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PECLOGO-eff-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28159" y="2929469"/>
            <a:ext cx="226582" cy="151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PECLOGO-eff-0-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2423" y="2045761"/>
            <a:ext cx="859014" cy="584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PECLOGO-eff-5-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48533" y="2372080"/>
            <a:ext cx="1292931" cy="1210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PECLOGO-eff-5-2"/>
          <p:cNvPicPr>
            <a:picLocks noChangeAspect="1" noChangeArrowheads="1"/>
          </p:cNvPicPr>
          <p:nvPr/>
        </p:nvPicPr>
        <p:blipFill>
          <a:blip r:embed="rId12" cstate="email">
            <a:extLst>
              <a:ext uri="{BEBA8EAE-BF5A-486C-A8C5-ECC9F3942E4B}">
                <a14:imgProps xmlns:a14="http://schemas.microsoft.com/office/drawing/2010/main">
                  <a14:imgLayer r:embed="rId13">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794506" y="2141865"/>
            <a:ext cx="1605139" cy="151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PECLOGO-eff-5-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44673" y="2093310"/>
            <a:ext cx="977194" cy="87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PECLOGO-eff-0-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44284" y="2781302"/>
            <a:ext cx="456848" cy="30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PPECLOGO-eff-0-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442353" y="1899358"/>
            <a:ext cx="456847" cy="305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PECLOGO-eff2-1-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391965" y="2200983"/>
            <a:ext cx="1485194" cy="1111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558826" y="2339751"/>
            <a:ext cx="382764" cy="28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PPECLOGO-eff2-1-4"/>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048755" y="2571400"/>
            <a:ext cx="615598" cy="699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PPECLOGO-eff2-1-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678464" y="2280357"/>
            <a:ext cx="315736" cy="235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PPECLOGO-eff2-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121200" y="2656067"/>
            <a:ext cx="246944" cy="1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21" cstate="email">
            <a:extLst>
              <a:ext uri="{28A0092B-C50C-407E-A947-70E740481C1C}">
                <a14:useLocalDpi xmlns:a14="http://schemas.microsoft.com/office/drawing/2010/main"/>
              </a:ext>
            </a:extLst>
          </a:blip>
          <a:stretch>
            <a:fillRect/>
          </a:stretch>
        </p:blipFill>
        <p:spPr bwMode="auto">
          <a:xfrm>
            <a:off x="1681659" y="968456"/>
            <a:ext cx="2988290" cy="2000000"/>
          </a:xfrm>
          <a:prstGeom prst="rect">
            <a:avLst/>
          </a:prstGeom>
          <a:noFill/>
          <a:extLst>
            <a:ext uri="{909E8E84-426E-40DD-AFC4-6F175D3DCCD1}">
              <a14:hiddenFill xmlns:a14="http://schemas.microsoft.com/office/drawing/2010/main">
                <a:solidFill>
                  <a:srgbClr val="FFFFFF"/>
                </a:solidFill>
              </a14:hiddenFill>
            </a:ext>
          </a:extLst>
        </p:spPr>
      </p:pic>
      <p:sp>
        <p:nvSpPr>
          <p:cNvPr id="20" name="타원 3"/>
          <p:cNvSpPr/>
          <p:nvPr/>
        </p:nvSpPr>
        <p:spPr>
          <a:xfrm>
            <a:off x="1995760" y="2877683"/>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a:ea typeface="맑은 고딕"/>
            </a:endParaRPr>
          </a:p>
        </p:txBody>
      </p:sp>
      <p:pic>
        <p:nvPicPr>
          <p:cNvPr id="21" name="Picture 8" descr="C:\Users\PC\Desktop\部队ppt\7.png"/>
          <p:cNvPicPr>
            <a:picLocks noChangeAspect="1" noChangeArrowheads="1"/>
          </p:cNvPicPr>
          <p:nvPr/>
        </p:nvPicPr>
        <p:blipFill>
          <a:blip r:embed="rId22" cstate="email">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980728" y="977860"/>
            <a:ext cx="3225746" cy="11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177359" y="2645729"/>
            <a:ext cx="3377848" cy="571054"/>
          </a:xfrm>
          <a:prstGeom prst="rect">
            <a:avLst/>
          </a:prstGeom>
          <a:noFill/>
        </p:spPr>
        <p:txBody>
          <a:bodyPr wrap="none" rtlCol="0">
            <a:spAutoFit/>
          </a:bodyPr>
          <a:lstStyle/>
          <a:p>
            <a:r>
              <a:rPr lang="zh-CN" altLang="en-US" sz="3111" dirty="0">
                <a:solidFill>
                  <a:srgbClr val="FFC000"/>
                </a:solidFill>
                <a:latin typeface="华康俪金黑W8(P)" panose="020B0800000000000000" pitchFamily="34" charset="-122"/>
                <a:ea typeface="华康俪金黑W8(P)" panose="020B0800000000000000" pitchFamily="34" charset="-122"/>
              </a:rPr>
              <a:t>中国梦的深刻含义</a:t>
            </a:r>
          </a:p>
        </p:txBody>
      </p:sp>
      <p:sp>
        <p:nvSpPr>
          <p:cNvPr id="24" name="TextBox 23"/>
          <p:cNvSpPr txBox="1"/>
          <p:nvPr/>
        </p:nvSpPr>
        <p:spPr>
          <a:xfrm>
            <a:off x="2038396" y="3225380"/>
            <a:ext cx="6559000" cy="954300"/>
          </a:xfrm>
          <a:prstGeom prst="rect">
            <a:avLst/>
          </a:prstGeom>
          <a:noFill/>
        </p:spPr>
        <p:txBody>
          <a:bodyPr wrap="square" rtlCol="0">
            <a:spAutoFit/>
          </a:bodyPr>
          <a:lstStyle/>
          <a:p>
            <a:pPr>
              <a:lnSpc>
                <a:spcPct val="120000"/>
              </a:lnSpc>
            </a:pPr>
            <a:r>
              <a:rPr lang="zh-CN" altLang="en-US" sz="1556" kern="0" dirty="0">
                <a:solidFill>
                  <a:srgbClr val="FFC000"/>
                </a:solidFill>
                <a:latin typeface="微软雅黑" pitchFamily="34" charset="-122"/>
                <a:ea typeface="微软雅黑" pitchFamily="34" charset="-122"/>
              </a:rPr>
              <a:t>中国梦不是他国梦的翻版，而是植根于中华民族精神、基于中华民族从传统走向现代的价值追求、基于社会主义现代化建设的成功实践，有着鲜明的中国特色。</a:t>
            </a:r>
          </a:p>
        </p:txBody>
      </p:sp>
      <p:sp>
        <p:nvSpPr>
          <p:cNvPr id="26" name="矩形 25"/>
          <p:cNvSpPr/>
          <p:nvPr/>
        </p:nvSpPr>
        <p:spPr bwMode="auto">
          <a:xfrm>
            <a:off x="2147482" y="3231953"/>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smtClean="0">
              <a:solidFill>
                <a:srgbClr val="000000"/>
              </a:solidFill>
              <a:latin typeface="Arial" pitchFamily="34" charset="0"/>
            </a:endParaRPr>
          </a:p>
        </p:txBody>
      </p:sp>
      <p:sp>
        <p:nvSpPr>
          <p:cNvPr id="33" name="矩形 32"/>
          <p:cNvSpPr/>
          <p:nvPr/>
        </p:nvSpPr>
        <p:spPr bwMode="auto">
          <a:xfrm>
            <a:off x="2147482" y="4186436"/>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smtClean="0">
              <a:solidFill>
                <a:srgbClr val="000000"/>
              </a:solidFill>
              <a:latin typeface="Arial" pitchFamily="34" charset="0"/>
            </a:endParaRPr>
          </a:p>
        </p:txBody>
      </p:sp>
      <p:sp>
        <p:nvSpPr>
          <p:cNvPr id="25" name="TextBox 24"/>
          <p:cNvSpPr txBox="1"/>
          <p:nvPr/>
        </p:nvSpPr>
        <p:spPr>
          <a:xfrm>
            <a:off x="4011207" y="2808639"/>
            <a:ext cx="1107996" cy="369332"/>
          </a:xfrm>
          <a:prstGeom prst="rect">
            <a:avLst/>
          </a:prstGeom>
          <a:noFill/>
        </p:spPr>
        <p:txBody>
          <a:bodyPr wrap="none" rtlCol="0">
            <a:spAutoFit/>
          </a:bodyPr>
          <a:lstStyle>
            <a:defPPr>
              <a:defRPr lang="zh-CN"/>
            </a:defPPr>
            <a:lvl1pPr lvl="0">
              <a:defRPr kern="0">
                <a:solidFill>
                  <a:srgbClr val="FFC000"/>
                </a:solidFill>
                <a:latin typeface="微软雅黑" pitchFamily="34" charset="-122"/>
                <a:ea typeface="微软雅黑" pitchFamily="34" charset="-122"/>
              </a:defRPr>
            </a:lvl1pPr>
          </a:lstStyle>
          <a:p>
            <a:r>
              <a:rPr lang="zh-CN" altLang="en-US" b="1" dirty="0" smtClean="0"/>
              <a:t>第四部分</a:t>
            </a:r>
            <a:endParaRPr lang="zh-CN" altLang="en-US" b="1" dirty="0"/>
          </a:p>
        </p:txBody>
      </p:sp>
    </p:spTree>
    <p:extLst>
      <p:ext uri="{BB962C8B-B14F-4D97-AF65-F5344CB8AC3E}">
        <p14:creationId xmlns:p14="http://schemas.microsoft.com/office/powerpoint/2010/main" val="1602434369"/>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1"/>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3"/>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8"/>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5"/>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7"/>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2"/>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2"/>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13"/>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0"/>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9"/>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4"/>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
                                        <p:tgtEl>
                                          <p:spTgt spid="1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
                                        <p:tgtEl>
                                          <p:spTgt spid="15"/>
                                        </p:tgtEl>
                                      </p:cBhvr>
                                    </p:animEffect>
                                  </p:childTnLst>
                                </p:cTn>
                              </p:par>
                              <p:par>
                                <p:cTn id="107" presetID="10" presetClass="entr" presetSubtype="0" fill="hold" nodeType="withEffect">
                                  <p:stCondLst>
                                    <p:cond delay="2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
                                        <p:tgtEl>
                                          <p:spTgt spid="17"/>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
                                        <p:tgtEl>
                                          <p:spTgt spid="18"/>
                                        </p:tgtEl>
                                      </p:cBhvr>
                                    </p:animEffect>
                                  </p:childTnLst>
                                </p:cTn>
                              </p:par>
                              <p:par>
                                <p:cTn id="116" presetID="53" presetClass="exit" presetSubtype="0" fill="hold" nodeType="withEffect">
                                  <p:stCondLst>
                                    <p:cond delay="10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animEffect transition="out" filter="fade">
                                      <p:cBhvr>
                                        <p:cTn id="119" dur="1000"/>
                                        <p:tgtEl>
                                          <p:spTgt spid="14"/>
                                        </p:tgtEl>
                                      </p:cBhvr>
                                    </p:animEffect>
                                    <p:set>
                                      <p:cBhvr>
                                        <p:cTn id="120" dur="1" fill="hold">
                                          <p:stCondLst>
                                            <p:cond delay="999"/>
                                          </p:stCondLst>
                                        </p:cTn>
                                        <p:tgtEl>
                                          <p:spTgt spid="14"/>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15"/>
                                        </p:tgtEl>
                                        <p:attrNameLst>
                                          <p:attrName>ppt_w</p:attrName>
                                        </p:attrNameLst>
                                      </p:cBhvr>
                                      <p:tavLst>
                                        <p:tav tm="0">
                                          <p:val>
                                            <p:strVal val="ppt_w"/>
                                          </p:val>
                                        </p:tav>
                                        <p:tav tm="100000">
                                          <p:val>
                                            <p:fltVal val="0"/>
                                          </p:val>
                                        </p:tav>
                                      </p:tavLst>
                                    </p:anim>
                                    <p:anim calcmode="lin" valueType="num">
                                      <p:cBhvr>
                                        <p:cTn id="123" dur="500"/>
                                        <p:tgtEl>
                                          <p:spTgt spid="15"/>
                                        </p:tgtEl>
                                        <p:attrNameLst>
                                          <p:attrName>ppt_h</p:attrName>
                                        </p:attrNameLst>
                                      </p:cBhvr>
                                      <p:tavLst>
                                        <p:tav tm="0">
                                          <p:val>
                                            <p:strVal val="ppt_h"/>
                                          </p:val>
                                        </p:tav>
                                        <p:tav tm="100000">
                                          <p:val>
                                            <p:fltVal val="0"/>
                                          </p:val>
                                        </p:tav>
                                      </p:tavLst>
                                    </p:anim>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17"/>
                                        </p:tgtEl>
                                        <p:attrNameLst>
                                          <p:attrName>ppt_w</p:attrName>
                                        </p:attrNameLst>
                                      </p:cBhvr>
                                      <p:tavLst>
                                        <p:tav tm="0">
                                          <p:val>
                                            <p:strVal val="ppt_w"/>
                                          </p:val>
                                        </p:tav>
                                        <p:tav tm="100000">
                                          <p:val>
                                            <p:fltVal val="0"/>
                                          </p:val>
                                        </p:tav>
                                      </p:tavLst>
                                    </p:anim>
                                    <p:anim calcmode="lin" valueType="num">
                                      <p:cBhvr>
                                        <p:cTn id="133" dur="500"/>
                                        <p:tgtEl>
                                          <p:spTgt spid="17"/>
                                        </p:tgtEl>
                                        <p:attrNameLst>
                                          <p:attrName>ppt_h</p:attrName>
                                        </p:attrNameLst>
                                      </p:cBhvr>
                                      <p:tavLst>
                                        <p:tav tm="0">
                                          <p:val>
                                            <p:strVal val="ppt_h"/>
                                          </p:val>
                                        </p:tav>
                                        <p:tav tm="100000">
                                          <p:val>
                                            <p:fltVal val="0"/>
                                          </p:val>
                                        </p:tav>
                                      </p:tavLst>
                                    </p:anim>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18"/>
                                        </p:tgtEl>
                                        <p:attrNameLst>
                                          <p:attrName>ppt_w</p:attrName>
                                        </p:attrNameLst>
                                      </p:cBhvr>
                                      <p:tavLst>
                                        <p:tav tm="0">
                                          <p:val>
                                            <p:strVal val="ppt_w"/>
                                          </p:val>
                                        </p:tav>
                                        <p:tav tm="100000">
                                          <p:val>
                                            <p:fltVal val="0"/>
                                          </p:val>
                                        </p:tav>
                                      </p:tavLst>
                                    </p:anim>
                                    <p:anim calcmode="lin" valueType="num">
                                      <p:cBhvr>
                                        <p:cTn id="138" dur="500"/>
                                        <p:tgtEl>
                                          <p:spTgt spid="18"/>
                                        </p:tgtEl>
                                        <p:attrNameLst>
                                          <p:attrName>ppt_h</p:attrName>
                                        </p:attrNameLst>
                                      </p:cBhvr>
                                      <p:tavLst>
                                        <p:tav tm="0">
                                          <p:val>
                                            <p:strVal val="ppt_h"/>
                                          </p:val>
                                        </p:tav>
                                        <p:tav tm="100000">
                                          <p:val>
                                            <p:fltVal val="0"/>
                                          </p:val>
                                        </p:tav>
                                      </p:tavLst>
                                    </p:anim>
                                    <p:animEffect transition="out" filter="fade">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childTnLst>
                          </p:cTn>
                        </p:par>
                        <p:par>
                          <p:cTn id="141" fill="hold">
                            <p:stCondLst>
                              <p:cond delay="3000"/>
                            </p:stCondLst>
                            <p:childTnLst>
                              <p:par>
                                <p:cTn id="142" presetID="47"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1250"/>
                                        <p:tgtEl>
                                          <p:spTgt spid="19"/>
                                        </p:tgtEl>
                                      </p:cBhvr>
                                    </p:animEffect>
                                    <p:anim calcmode="lin" valueType="num">
                                      <p:cBhvr>
                                        <p:cTn id="145" dur="1250" fill="hold"/>
                                        <p:tgtEl>
                                          <p:spTgt spid="19"/>
                                        </p:tgtEl>
                                        <p:attrNameLst>
                                          <p:attrName>ppt_x</p:attrName>
                                        </p:attrNameLst>
                                      </p:cBhvr>
                                      <p:tavLst>
                                        <p:tav tm="0">
                                          <p:val>
                                            <p:strVal val="#ppt_x"/>
                                          </p:val>
                                        </p:tav>
                                        <p:tav tm="100000">
                                          <p:val>
                                            <p:strVal val="#ppt_x"/>
                                          </p:val>
                                        </p:tav>
                                      </p:tavLst>
                                    </p:anim>
                                    <p:anim calcmode="lin" valueType="num">
                                      <p:cBhvr>
                                        <p:cTn id="146" dur="1250" fill="hold"/>
                                        <p:tgtEl>
                                          <p:spTgt spid="19"/>
                                        </p:tgtEl>
                                        <p:attrNameLst>
                                          <p:attrName>ppt_y</p:attrName>
                                        </p:attrNameLst>
                                      </p:cBhvr>
                                      <p:tavLst>
                                        <p:tav tm="0">
                                          <p:val>
                                            <p:strVal val="#ppt_y-.1"/>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250" fill="hold"/>
                                        <p:tgtEl>
                                          <p:spTgt spid="20"/>
                                        </p:tgtEl>
                                        <p:attrNameLst>
                                          <p:attrName>ppt_w</p:attrName>
                                        </p:attrNameLst>
                                      </p:cBhvr>
                                      <p:tavLst>
                                        <p:tav tm="0">
                                          <p:val>
                                            <p:fltVal val="0"/>
                                          </p:val>
                                        </p:tav>
                                        <p:tav tm="100000">
                                          <p:val>
                                            <p:strVal val="#ppt_w"/>
                                          </p:val>
                                        </p:tav>
                                      </p:tavLst>
                                    </p:anim>
                                    <p:anim calcmode="lin" valueType="num">
                                      <p:cBhvr>
                                        <p:cTn id="150" dur="1250" fill="hold"/>
                                        <p:tgtEl>
                                          <p:spTgt spid="20"/>
                                        </p:tgtEl>
                                        <p:attrNameLst>
                                          <p:attrName>ppt_h</p:attrName>
                                        </p:attrNameLst>
                                      </p:cBhvr>
                                      <p:tavLst>
                                        <p:tav tm="0">
                                          <p:val>
                                            <p:fltVal val="0"/>
                                          </p:val>
                                        </p:tav>
                                        <p:tav tm="100000">
                                          <p:val>
                                            <p:strVal val="#ppt_h"/>
                                          </p:val>
                                        </p:tav>
                                      </p:tavLst>
                                    </p:anim>
                                    <p:animEffect transition="in" filter="fade">
                                      <p:cBhvr>
                                        <p:cTn id="151" dur="1250"/>
                                        <p:tgtEl>
                                          <p:spTgt spid="20"/>
                                        </p:tgtEl>
                                      </p:cBhvr>
                                    </p:animEffect>
                                  </p:childTnLst>
                                </p:cTn>
                              </p:par>
                            </p:childTnLst>
                          </p:cTn>
                        </p:par>
                        <p:par>
                          <p:cTn id="152" fill="hold">
                            <p:stCondLst>
                              <p:cond delay="4250"/>
                            </p:stCondLst>
                            <p:childTnLst>
                              <p:par>
                                <p:cTn id="153" presetID="10" presetClass="entr" presetSubtype="0" fill="hold"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4750"/>
                            </p:stCondLst>
                            <p:childTnLst>
                              <p:par>
                                <p:cTn id="157" presetID="6" presetClass="emph" presetSubtype="0" fill="hold" nodeType="afterEffect">
                                  <p:stCondLst>
                                    <p:cond delay="0"/>
                                  </p:stCondLst>
                                  <p:childTnLst>
                                    <p:animScale>
                                      <p:cBhvr>
                                        <p:cTn id="158" dur="500" fill="hold"/>
                                        <p:tgtEl>
                                          <p:spTgt spid="21"/>
                                        </p:tgtEl>
                                      </p:cBhvr>
                                      <p:by x="400000" y="400000"/>
                                    </p:animScale>
                                  </p:childTnLst>
                                </p:cTn>
                              </p:par>
                              <p:par>
                                <p:cTn id="159" presetID="10" presetClass="exit" presetSubtype="0" fill="hold" nodeType="withEffect">
                                  <p:stCondLst>
                                    <p:cond delay="25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par>
                          <p:cTn id="162" fill="hold">
                            <p:stCondLst>
                              <p:cond delay="5500"/>
                            </p:stCondLst>
                            <p:childTnLst>
                              <p:par>
                                <p:cTn id="163" presetID="2" presetClass="entr" presetSubtype="8"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0-#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6000"/>
                            </p:stCondLst>
                            <p:childTnLst>
                              <p:par>
                                <p:cTn id="168" presetID="42"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1000"/>
                                        <p:tgtEl>
                                          <p:spTgt spid="23"/>
                                        </p:tgtEl>
                                      </p:cBhvr>
                                    </p:animEffect>
                                    <p:anim calcmode="lin" valueType="num">
                                      <p:cBhvr>
                                        <p:cTn id="171" dur="1000" fill="hold"/>
                                        <p:tgtEl>
                                          <p:spTgt spid="23"/>
                                        </p:tgtEl>
                                        <p:attrNameLst>
                                          <p:attrName>ppt_x</p:attrName>
                                        </p:attrNameLst>
                                      </p:cBhvr>
                                      <p:tavLst>
                                        <p:tav tm="0">
                                          <p:val>
                                            <p:strVal val="#ppt_x"/>
                                          </p:val>
                                        </p:tav>
                                        <p:tav tm="100000">
                                          <p:val>
                                            <p:strVal val="#ppt_x"/>
                                          </p:val>
                                        </p:tav>
                                      </p:tavLst>
                                    </p:anim>
                                    <p:anim calcmode="lin" valueType="num">
                                      <p:cBhvr>
                                        <p:cTn id="172" dur="1000" fill="hold"/>
                                        <p:tgtEl>
                                          <p:spTgt spid="23"/>
                                        </p:tgtEl>
                                        <p:attrNameLst>
                                          <p:attrName>ppt_y</p:attrName>
                                        </p:attrNameLst>
                                      </p:cBhvr>
                                      <p:tavLst>
                                        <p:tav tm="0">
                                          <p:val>
                                            <p:strVal val="#ppt_y+.1"/>
                                          </p:val>
                                        </p:tav>
                                        <p:tav tm="100000">
                                          <p:val>
                                            <p:strVal val="#ppt_y"/>
                                          </p:val>
                                        </p:tav>
                                      </p:tavLst>
                                    </p:anim>
                                  </p:childTnLst>
                                </p:cTn>
                              </p:par>
                            </p:childTnLst>
                          </p:cTn>
                        </p:par>
                        <p:par>
                          <p:cTn id="173" fill="hold">
                            <p:stCondLst>
                              <p:cond delay="7000"/>
                            </p:stCondLst>
                            <p:childTnLst>
                              <p:par>
                                <p:cTn id="174" presetID="22" presetClass="entr" presetSubtype="2" fill="hold" grpId="0"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wipe(right)">
                                      <p:cBhvr>
                                        <p:cTn id="176" dur="500"/>
                                        <p:tgtEl>
                                          <p:spTgt spid="26"/>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right)">
                                      <p:cBhvr>
                                        <p:cTn id="179" dur="500"/>
                                        <p:tgtEl>
                                          <p:spTgt spid="33"/>
                                        </p:tgtEl>
                                      </p:cBhvr>
                                    </p:animEffect>
                                  </p:childTnLst>
                                </p:cTn>
                              </p:par>
                            </p:childTnLst>
                          </p:cTn>
                        </p:par>
                        <p:par>
                          <p:cTn id="180" fill="hold">
                            <p:stCondLst>
                              <p:cond delay="750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24"/>
                                        </p:tgtEl>
                                        <p:attrNameLst>
                                          <p:attrName>style.visibility</p:attrName>
                                        </p:attrNameLst>
                                      </p:cBhvr>
                                      <p:to>
                                        <p:strVal val="visible"/>
                                      </p:to>
                                    </p:set>
                                    <p:anim calcmode="lin" valueType="num">
                                      <p:cBhvr>
                                        <p:cTn id="1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24"/>
                                        </p:tgtEl>
                                        <p:attrNameLst>
                                          <p:attrName>ppt_y</p:attrName>
                                        </p:attrNameLst>
                                      </p:cBhvr>
                                      <p:tavLst>
                                        <p:tav tm="0">
                                          <p:val>
                                            <p:strVal val="#ppt_y"/>
                                          </p:val>
                                        </p:tav>
                                        <p:tav tm="100000">
                                          <p:val>
                                            <p:strVal val="#ppt_y"/>
                                          </p:val>
                                        </p:tav>
                                      </p:tavLst>
                                    </p:anim>
                                    <p:anim calcmode="lin" valueType="num">
                                      <p:cBhvr>
                                        <p:cTn id="1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6" grpId="0" animBg="1"/>
      <p:bldP spid="33"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81799" y="2019598"/>
            <a:ext cx="9310850" cy="3076371"/>
          </a:xfrm>
          <a:custGeom>
            <a:avLst/>
            <a:gdLst>
              <a:gd name="connsiteX0" fmla="*/ 0 w 7663389"/>
              <a:gd name="connsiteY0" fmla="*/ 0 h 2146434"/>
              <a:gd name="connsiteX1" fmla="*/ 7663389 w 7663389"/>
              <a:gd name="connsiteY1" fmla="*/ 0 h 2146434"/>
              <a:gd name="connsiteX2" fmla="*/ 7663389 w 7663389"/>
              <a:gd name="connsiteY2" fmla="*/ 2146434 h 2146434"/>
              <a:gd name="connsiteX3" fmla="*/ 0 w 7663389"/>
              <a:gd name="connsiteY3" fmla="*/ 2146434 h 2146434"/>
              <a:gd name="connsiteX4" fmla="*/ 0 w 7663389"/>
              <a:gd name="connsiteY4" fmla="*/ 0 h 2146434"/>
              <a:gd name="connsiteX0" fmla="*/ 0 w 7930089"/>
              <a:gd name="connsiteY0" fmla="*/ 0 h 2895734"/>
              <a:gd name="connsiteX1" fmla="*/ 7663389 w 7930089"/>
              <a:gd name="connsiteY1" fmla="*/ 0 h 2895734"/>
              <a:gd name="connsiteX2" fmla="*/ 7930089 w 7930089"/>
              <a:gd name="connsiteY2" fmla="*/ 2895734 h 2895734"/>
              <a:gd name="connsiteX3" fmla="*/ 0 w 7930089"/>
              <a:gd name="connsiteY3" fmla="*/ 2146434 h 2895734"/>
              <a:gd name="connsiteX4" fmla="*/ 0 w 7930089"/>
              <a:gd name="connsiteY4" fmla="*/ 0 h 2895734"/>
              <a:gd name="connsiteX0" fmla="*/ 342900 w 8272989"/>
              <a:gd name="connsiteY0" fmla="*/ 0 h 2895734"/>
              <a:gd name="connsiteX1" fmla="*/ 8006289 w 8272989"/>
              <a:gd name="connsiteY1" fmla="*/ 0 h 2895734"/>
              <a:gd name="connsiteX2" fmla="*/ 8272989 w 8272989"/>
              <a:gd name="connsiteY2" fmla="*/ 2895734 h 2895734"/>
              <a:gd name="connsiteX3" fmla="*/ 0 w 8272989"/>
              <a:gd name="connsiteY3" fmla="*/ 2235334 h 2895734"/>
              <a:gd name="connsiteX4" fmla="*/ 342900 w 8272989"/>
              <a:gd name="connsiteY4" fmla="*/ 0 h 2895734"/>
              <a:gd name="connsiteX0" fmla="*/ 342900 w 8272989"/>
              <a:gd name="connsiteY0" fmla="*/ 0 h 2895734"/>
              <a:gd name="connsiteX1" fmla="*/ 8222189 w 8272989"/>
              <a:gd name="connsiteY1" fmla="*/ 254000 h 2895734"/>
              <a:gd name="connsiteX2" fmla="*/ 8272989 w 8272989"/>
              <a:gd name="connsiteY2" fmla="*/ 2895734 h 2895734"/>
              <a:gd name="connsiteX3" fmla="*/ 0 w 8272989"/>
              <a:gd name="connsiteY3" fmla="*/ 2235334 h 2895734"/>
              <a:gd name="connsiteX4" fmla="*/ 342900 w 8272989"/>
              <a:gd name="connsiteY4" fmla="*/ 0 h 2895734"/>
              <a:gd name="connsiteX0" fmla="*/ 317500 w 8272989"/>
              <a:gd name="connsiteY0" fmla="*/ 0 h 2959234"/>
              <a:gd name="connsiteX1" fmla="*/ 8222189 w 8272989"/>
              <a:gd name="connsiteY1" fmla="*/ 317500 h 2959234"/>
              <a:gd name="connsiteX2" fmla="*/ 8272989 w 8272989"/>
              <a:gd name="connsiteY2" fmla="*/ 2959234 h 2959234"/>
              <a:gd name="connsiteX3" fmla="*/ 0 w 8272989"/>
              <a:gd name="connsiteY3" fmla="*/ 2298834 h 2959234"/>
              <a:gd name="connsiteX4" fmla="*/ 317500 w 8272989"/>
              <a:gd name="connsiteY4" fmla="*/ 0 h 2959234"/>
              <a:gd name="connsiteX0" fmla="*/ 317500 w 8387289"/>
              <a:gd name="connsiteY0" fmla="*/ 0 h 2959234"/>
              <a:gd name="connsiteX1" fmla="*/ 8387289 w 8387289"/>
              <a:gd name="connsiteY1" fmla="*/ 266700 h 2959234"/>
              <a:gd name="connsiteX2" fmla="*/ 8272989 w 8387289"/>
              <a:gd name="connsiteY2" fmla="*/ 2959234 h 2959234"/>
              <a:gd name="connsiteX3" fmla="*/ 0 w 8387289"/>
              <a:gd name="connsiteY3" fmla="*/ 2298834 h 2959234"/>
              <a:gd name="connsiteX4" fmla="*/ 317500 w 8387289"/>
              <a:gd name="connsiteY4" fmla="*/ 0 h 2959234"/>
              <a:gd name="connsiteX0" fmla="*/ 317500 w 8387289"/>
              <a:gd name="connsiteY0" fmla="*/ 0 h 2857634"/>
              <a:gd name="connsiteX1" fmla="*/ 8387289 w 8387289"/>
              <a:gd name="connsiteY1" fmla="*/ 266700 h 2857634"/>
              <a:gd name="connsiteX2" fmla="*/ 7701489 w 8387289"/>
              <a:gd name="connsiteY2" fmla="*/ 2857634 h 2857634"/>
              <a:gd name="connsiteX3" fmla="*/ 0 w 8387289"/>
              <a:gd name="connsiteY3" fmla="*/ 2298834 h 2857634"/>
              <a:gd name="connsiteX4" fmla="*/ 317500 w 8387289"/>
              <a:gd name="connsiteY4" fmla="*/ 0 h 2857634"/>
              <a:gd name="connsiteX0" fmla="*/ 317500 w 8387289"/>
              <a:gd name="connsiteY0" fmla="*/ 0 h 2857634"/>
              <a:gd name="connsiteX1" fmla="*/ 8387289 w 8387289"/>
              <a:gd name="connsiteY1" fmla="*/ 266700 h 2857634"/>
              <a:gd name="connsiteX2" fmla="*/ 7701489 w 8387289"/>
              <a:gd name="connsiteY2" fmla="*/ 2857634 h 2857634"/>
              <a:gd name="connsiteX3" fmla="*/ 58324 w 8387289"/>
              <a:gd name="connsiteY3" fmla="*/ 2074912 h 2857634"/>
              <a:gd name="connsiteX4" fmla="*/ 0 w 8387289"/>
              <a:gd name="connsiteY4" fmla="*/ 2298834 h 2857634"/>
              <a:gd name="connsiteX5" fmla="*/ 317500 w 8387289"/>
              <a:gd name="connsiteY5" fmla="*/ 0 h 2857634"/>
              <a:gd name="connsiteX0" fmla="*/ 317500 w 8387289"/>
              <a:gd name="connsiteY0" fmla="*/ 0 h 2857634"/>
              <a:gd name="connsiteX1" fmla="*/ 8387289 w 8387289"/>
              <a:gd name="connsiteY1" fmla="*/ 266700 h 2857634"/>
              <a:gd name="connsiteX2" fmla="*/ 7701489 w 8387289"/>
              <a:gd name="connsiteY2" fmla="*/ 2857634 h 2857634"/>
              <a:gd name="connsiteX3" fmla="*/ 58324 w 8387289"/>
              <a:gd name="connsiteY3" fmla="*/ 2074912 h 2857634"/>
              <a:gd name="connsiteX4" fmla="*/ 0 w 8387289"/>
              <a:gd name="connsiteY4" fmla="*/ 2298834 h 2857634"/>
              <a:gd name="connsiteX5" fmla="*/ 317500 w 8387289"/>
              <a:gd name="connsiteY5" fmla="*/ 0 h 2857634"/>
              <a:gd name="connsiteX0" fmla="*/ 317500 w 8387289"/>
              <a:gd name="connsiteY0" fmla="*/ 0 h 2857634"/>
              <a:gd name="connsiteX1" fmla="*/ 8387289 w 8387289"/>
              <a:gd name="connsiteY1" fmla="*/ 266700 h 2857634"/>
              <a:gd name="connsiteX2" fmla="*/ 7701489 w 8387289"/>
              <a:gd name="connsiteY2" fmla="*/ 2857634 h 2857634"/>
              <a:gd name="connsiteX3" fmla="*/ 58324 w 8387289"/>
              <a:gd name="connsiteY3" fmla="*/ 2074912 h 2857634"/>
              <a:gd name="connsiteX4" fmla="*/ 0 w 8387289"/>
              <a:gd name="connsiteY4" fmla="*/ 2298834 h 2857634"/>
              <a:gd name="connsiteX5" fmla="*/ 317500 w 8387289"/>
              <a:gd name="connsiteY5" fmla="*/ 0 h 2857634"/>
              <a:gd name="connsiteX0" fmla="*/ 317500 w 8387289"/>
              <a:gd name="connsiteY0" fmla="*/ 0 h 2857634"/>
              <a:gd name="connsiteX1" fmla="*/ 8387289 w 8387289"/>
              <a:gd name="connsiteY1" fmla="*/ 266700 h 2857634"/>
              <a:gd name="connsiteX2" fmla="*/ 7701489 w 8387289"/>
              <a:gd name="connsiteY2" fmla="*/ 2857634 h 2857634"/>
              <a:gd name="connsiteX3" fmla="*/ 58324 w 8387289"/>
              <a:gd name="connsiteY3" fmla="*/ 2074912 h 2857634"/>
              <a:gd name="connsiteX4" fmla="*/ 0 w 8387289"/>
              <a:gd name="connsiteY4" fmla="*/ 2298834 h 2857634"/>
              <a:gd name="connsiteX5" fmla="*/ 317500 w 8387289"/>
              <a:gd name="connsiteY5" fmla="*/ 0 h 2857634"/>
              <a:gd name="connsiteX0" fmla="*/ 269875 w 8339664"/>
              <a:gd name="connsiteY0" fmla="*/ 0 h 2857634"/>
              <a:gd name="connsiteX1" fmla="*/ 8339664 w 8339664"/>
              <a:gd name="connsiteY1" fmla="*/ 266700 h 2857634"/>
              <a:gd name="connsiteX2" fmla="*/ 7653864 w 8339664"/>
              <a:gd name="connsiteY2" fmla="*/ 2857634 h 2857634"/>
              <a:gd name="connsiteX3" fmla="*/ 10699 w 8339664"/>
              <a:gd name="connsiteY3" fmla="*/ 2074912 h 2857634"/>
              <a:gd name="connsiteX4" fmla="*/ 0 w 8339664"/>
              <a:gd name="connsiteY4" fmla="*/ 1908309 h 2857634"/>
              <a:gd name="connsiteX5" fmla="*/ 269875 w 8339664"/>
              <a:gd name="connsiteY5" fmla="*/ 0 h 2857634"/>
              <a:gd name="connsiteX0" fmla="*/ 259176 w 8328965"/>
              <a:gd name="connsiteY0" fmla="*/ 0 h 2857634"/>
              <a:gd name="connsiteX1" fmla="*/ 8328965 w 8328965"/>
              <a:gd name="connsiteY1" fmla="*/ 266700 h 2857634"/>
              <a:gd name="connsiteX2" fmla="*/ 7643165 w 8328965"/>
              <a:gd name="connsiteY2" fmla="*/ 2857634 h 2857634"/>
              <a:gd name="connsiteX3" fmla="*/ 0 w 8328965"/>
              <a:gd name="connsiteY3" fmla="*/ 2074912 h 2857634"/>
              <a:gd name="connsiteX4" fmla="*/ 259176 w 8328965"/>
              <a:gd name="connsiteY4" fmla="*/ 0 h 2857634"/>
              <a:gd name="connsiteX0" fmla="*/ 259176 w 8328965"/>
              <a:gd name="connsiteY0" fmla="*/ 0 h 2857634"/>
              <a:gd name="connsiteX1" fmla="*/ 8328965 w 8328965"/>
              <a:gd name="connsiteY1" fmla="*/ 209550 h 2857634"/>
              <a:gd name="connsiteX2" fmla="*/ 7643165 w 8328965"/>
              <a:gd name="connsiteY2" fmla="*/ 2857634 h 2857634"/>
              <a:gd name="connsiteX3" fmla="*/ 0 w 8328965"/>
              <a:gd name="connsiteY3" fmla="*/ 2074912 h 2857634"/>
              <a:gd name="connsiteX4" fmla="*/ 259176 w 8328965"/>
              <a:gd name="connsiteY4" fmla="*/ 0 h 2857634"/>
              <a:gd name="connsiteX0" fmla="*/ 259176 w 8155710"/>
              <a:gd name="connsiteY0" fmla="*/ 0 h 2857634"/>
              <a:gd name="connsiteX1" fmla="*/ 8155710 w 8155710"/>
              <a:gd name="connsiteY1" fmla="*/ 209550 h 2857634"/>
              <a:gd name="connsiteX2" fmla="*/ 7643165 w 8155710"/>
              <a:gd name="connsiteY2" fmla="*/ 2857634 h 2857634"/>
              <a:gd name="connsiteX3" fmla="*/ 0 w 8155710"/>
              <a:gd name="connsiteY3" fmla="*/ 2074912 h 2857634"/>
              <a:gd name="connsiteX4" fmla="*/ 259176 w 8155710"/>
              <a:gd name="connsiteY4" fmla="*/ 0 h 2857634"/>
              <a:gd name="connsiteX0" fmla="*/ 259176 w 8582965"/>
              <a:gd name="connsiteY0" fmla="*/ 0 h 2768734"/>
              <a:gd name="connsiteX1" fmla="*/ 8155710 w 8582965"/>
              <a:gd name="connsiteY1" fmla="*/ 209550 h 2768734"/>
              <a:gd name="connsiteX2" fmla="*/ 8582965 w 8582965"/>
              <a:gd name="connsiteY2" fmla="*/ 2768734 h 2768734"/>
              <a:gd name="connsiteX3" fmla="*/ 0 w 8582965"/>
              <a:gd name="connsiteY3" fmla="*/ 2074912 h 2768734"/>
              <a:gd name="connsiteX4" fmla="*/ 259176 w 8582965"/>
              <a:gd name="connsiteY4" fmla="*/ 0 h 2768734"/>
              <a:gd name="connsiteX0" fmla="*/ 55976 w 8379765"/>
              <a:gd name="connsiteY0" fmla="*/ 0 h 2768734"/>
              <a:gd name="connsiteX1" fmla="*/ 7952510 w 8379765"/>
              <a:gd name="connsiteY1" fmla="*/ 209550 h 2768734"/>
              <a:gd name="connsiteX2" fmla="*/ 8379765 w 8379765"/>
              <a:gd name="connsiteY2" fmla="*/ 2768734 h 2768734"/>
              <a:gd name="connsiteX3" fmla="*/ 0 w 8379765"/>
              <a:gd name="connsiteY3" fmla="*/ 2138412 h 2768734"/>
              <a:gd name="connsiteX4" fmla="*/ 55976 w 8379765"/>
              <a:gd name="connsiteY4" fmla="*/ 0 h 2768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9765" h="2768734">
                <a:moveTo>
                  <a:pt x="55976" y="0"/>
                </a:moveTo>
                <a:lnTo>
                  <a:pt x="7952510" y="209550"/>
                </a:lnTo>
                <a:lnTo>
                  <a:pt x="8379765" y="2768734"/>
                </a:lnTo>
                <a:lnTo>
                  <a:pt x="0" y="2138412"/>
                </a:lnTo>
                <a:lnTo>
                  <a:pt x="55976" y="0"/>
                </a:lnTo>
                <a:close/>
              </a:path>
            </a:pathLst>
          </a:custGeom>
          <a:gradFill flip="none" rotWithShape="1">
            <a:gsLst>
              <a:gs pos="93000">
                <a:schemeClr val="bg1">
                  <a:lumMod val="65000"/>
                </a:schemeClr>
              </a:gs>
              <a:gs pos="0">
                <a:schemeClr val="bg1">
                  <a:lumMod val="85000"/>
                </a:schemeClr>
              </a:gs>
              <a:gs pos="50000">
                <a:schemeClr val="bg1"/>
              </a:gs>
            </a:gsLst>
            <a:lin ang="3000000" scaled="0"/>
            <a:tileRect/>
          </a:gra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rot="0" spcFirstLastPara="0" vertOverflow="overflow" horzOverflow="overflow" vert="horz" wrap="square" lIns="101600" tIns="50800" rIns="101600" bIns="50800" numCol="1" spcCol="0" rtlCol="0" fromWordArt="0" anchor="t" anchorCtr="0" forceAA="0" compatLnSpc="1">
            <a:prstTxWarp prst="textNoShape">
              <a:avLst/>
            </a:prstTxWarp>
            <a:noAutofit/>
          </a:bodyPr>
          <a:lstStyle/>
          <a:p>
            <a:endParaRPr lang="zh-CN" altLang="en-US">
              <a:latin typeface="Arial" pitchFamily="34" charset="0"/>
            </a:endParaRPr>
          </a:p>
        </p:txBody>
      </p:sp>
      <p:sp>
        <p:nvSpPr>
          <p:cNvPr id="35" name="TextBox 34"/>
          <p:cNvSpPr txBox="1"/>
          <p:nvPr/>
        </p:nvSpPr>
        <p:spPr bwMode="auto">
          <a:xfrm>
            <a:off x="1553437" y="2411827"/>
            <a:ext cx="1550424" cy="365934"/>
          </a:xfrm>
          <a:prstGeom prst="rect">
            <a:avLst/>
          </a:prstGeom>
          <a:noFill/>
        </p:spPr>
        <p:txBody>
          <a:bodyPr wrap="none">
            <a:spAutoFit/>
          </a:bodyPr>
          <a:lstStyle/>
          <a:p>
            <a:pPr defTabSz="1015990" fontAlgn="auto">
              <a:spcBef>
                <a:spcPts val="0"/>
              </a:spcBef>
              <a:spcAft>
                <a:spcPts val="0"/>
              </a:spcAft>
              <a:defRPr/>
            </a:pPr>
            <a:r>
              <a:rPr lang="zh-CN" altLang="en-US" sz="1778" b="1" kern="0" dirty="0">
                <a:solidFill>
                  <a:prstClr val="black">
                    <a:lumMod val="85000"/>
                    <a:lumOff val="15000"/>
                  </a:prstClr>
                </a:solidFill>
                <a:latin typeface="微软雅黑" pitchFamily="34" charset="-122"/>
                <a:ea typeface="微软雅黑" pitchFamily="34" charset="-122"/>
              </a:rPr>
              <a:t>中国梦的阐述</a:t>
            </a:r>
          </a:p>
        </p:txBody>
      </p:sp>
      <p:sp>
        <p:nvSpPr>
          <p:cNvPr id="37" name="TextBox 36"/>
          <p:cNvSpPr txBox="1"/>
          <p:nvPr/>
        </p:nvSpPr>
        <p:spPr bwMode="auto">
          <a:xfrm>
            <a:off x="1564021" y="2787536"/>
            <a:ext cx="3017173" cy="271934"/>
          </a:xfrm>
          <a:prstGeom prst="rect">
            <a:avLst/>
          </a:prstGeom>
          <a:noFill/>
        </p:spPr>
        <p:txBody>
          <a:bodyPr wrap="none">
            <a:spAutoFit/>
          </a:bodyPr>
          <a:lstStyle/>
          <a:p>
            <a:pPr defTabSz="1015990" fontAlgn="auto">
              <a:spcBef>
                <a:spcPts val="0"/>
              </a:spcBef>
              <a:spcAft>
                <a:spcPts val="0"/>
              </a:spcAft>
              <a:defRPr/>
            </a:pPr>
            <a:r>
              <a:rPr lang="zh-CN" altLang="en-US" sz="1167" kern="0" dirty="0">
                <a:solidFill>
                  <a:prstClr val="black">
                    <a:lumMod val="85000"/>
                    <a:lumOff val="15000"/>
                  </a:prstClr>
                </a:solidFill>
                <a:latin typeface="微软雅黑" pitchFamily="34" charset="-122"/>
                <a:ea typeface="微软雅黑" pitchFamily="34" charset="-122"/>
              </a:rPr>
              <a:t>中共中央总书记习近平深情地阐述了中国梦</a:t>
            </a:r>
          </a:p>
        </p:txBody>
      </p:sp>
      <p:sp>
        <p:nvSpPr>
          <p:cNvPr id="39" name="TextBox 38"/>
          <p:cNvSpPr txBox="1"/>
          <p:nvPr/>
        </p:nvSpPr>
        <p:spPr bwMode="auto">
          <a:xfrm>
            <a:off x="1553437" y="3454397"/>
            <a:ext cx="2005677" cy="365934"/>
          </a:xfrm>
          <a:prstGeom prst="rect">
            <a:avLst/>
          </a:prstGeom>
          <a:noFill/>
        </p:spPr>
        <p:txBody>
          <a:bodyPr wrap="none">
            <a:spAutoFit/>
          </a:bodyPr>
          <a:lstStyle/>
          <a:p>
            <a:pPr defTabSz="1015990" fontAlgn="auto">
              <a:spcBef>
                <a:spcPts val="0"/>
              </a:spcBef>
              <a:spcAft>
                <a:spcPts val="0"/>
              </a:spcAft>
              <a:defRPr/>
            </a:pPr>
            <a:r>
              <a:rPr lang="zh-CN" altLang="en-US" sz="1778" b="1" kern="0" dirty="0">
                <a:solidFill>
                  <a:prstClr val="black">
                    <a:lumMod val="85000"/>
                    <a:lumOff val="15000"/>
                  </a:prstClr>
                </a:solidFill>
                <a:latin typeface="微软雅黑" pitchFamily="34" charset="-122"/>
                <a:ea typeface="微软雅黑" pitchFamily="34" charset="-122"/>
              </a:rPr>
              <a:t>汇聚力量共圆梦想</a:t>
            </a:r>
          </a:p>
        </p:txBody>
      </p:sp>
      <p:sp>
        <p:nvSpPr>
          <p:cNvPr id="41" name="TextBox 40"/>
          <p:cNvSpPr txBox="1"/>
          <p:nvPr/>
        </p:nvSpPr>
        <p:spPr bwMode="auto">
          <a:xfrm>
            <a:off x="1564021" y="3760091"/>
            <a:ext cx="2868093" cy="271934"/>
          </a:xfrm>
          <a:prstGeom prst="rect">
            <a:avLst/>
          </a:prstGeom>
          <a:noFill/>
        </p:spPr>
        <p:txBody>
          <a:bodyPr wrap="none">
            <a:spAutoFit/>
          </a:bodyPr>
          <a:lstStyle/>
          <a:p>
            <a:pPr defTabSz="1015990" fontAlgn="auto">
              <a:spcBef>
                <a:spcPts val="0"/>
              </a:spcBef>
              <a:spcAft>
                <a:spcPts val="0"/>
              </a:spcAft>
              <a:defRPr/>
            </a:pPr>
            <a:r>
              <a:rPr lang="zh-CN" altLang="en-US" sz="1167" kern="0" dirty="0">
                <a:solidFill>
                  <a:prstClr val="black">
                    <a:lumMod val="85000"/>
                    <a:lumOff val="15000"/>
                  </a:prstClr>
                </a:solidFill>
                <a:latin typeface="微软雅黑" pitchFamily="34" charset="-122"/>
                <a:ea typeface="微软雅黑" pitchFamily="34" charset="-122"/>
              </a:rPr>
              <a:t>是中华民族要对人类有所贡献的雄心壮志</a:t>
            </a:r>
          </a:p>
        </p:txBody>
      </p:sp>
      <p:sp>
        <p:nvSpPr>
          <p:cNvPr id="43" name="TextBox 42"/>
          <p:cNvSpPr txBox="1"/>
          <p:nvPr/>
        </p:nvSpPr>
        <p:spPr bwMode="auto">
          <a:xfrm>
            <a:off x="5809700" y="2411827"/>
            <a:ext cx="1550424" cy="365934"/>
          </a:xfrm>
          <a:prstGeom prst="rect">
            <a:avLst/>
          </a:prstGeom>
          <a:noFill/>
        </p:spPr>
        <p:txBody>
          <a:bodyPr wrap="none">
            <a:spAutoFit/>
          </a:bodyPr>
          <a:lstStyle/>
          <a:p>
            <a:pPr defTabSz="1015990" fontAlgn="auto">
              <a:spcBef>
                <a:spcPts val="0"/>
              </a:spcBef>
              <a:spcAft>
                <a:spcPts val="0"/>
              </a:spcAft>
              <a:defRPr/>
            </a:pPr>
            <a:r>
              <a:rPr lang="zh-CN" altLang="en-US" sz="1778" b="1" kern="0" dirty="0">
                <a:solidFill>
                  <a:prstClr val="black">
                    <a:lumMod val="85000"/>
                    <a:lumOff val="15000"/>
                  </a:prstClr>
                </a:solidFill>
                <a:latin typeface="微软雅黑" pitchFamily="34" charset="-122"/>
                <a:ea typeface="微软雅黑" pitchFamily="34" charset="-122"/>
              </a:rPr>
              <a:t>中国梦的定义</a:t>
            </a:r>
          </a:p>
        </p:txBody>
      </p:sp>
      <p:sp>
        <p:nvSpPr>
          <p:cNvPr id="45" name="TextBox 44"/>
          <p:cNvSpPr txBox="1"/>
          <p:nvPr/>
        </p:nvSpPr>
        <p:spPr bwMode="auto">
          <a:xfrm>
            <a:off x="5820284" y="2784008"/>
            <a:ext cx="3166251" cy="271934"/>
          </a:xfrm>
          <a:prstGeom prst="rect">
            <a:avLst/>
          </a:prstGeom>
          <a:noFill/>
        </p:spPr>
        <p:txBody>
          <a:bodyPr wrap="none">
            <a:spAutoFit/>
          </a:bodyPr>
          <a:lstStyle/>
          <a:p>
            <a:pPr defTabSz="1015990" fontAlgn="auto">
              <a:spcBef>
                <a:spcPts val="0"/>
              </a:spcBef>
              <a:spcAft>
                <a:spcPts val="0"/>
              </a:spcAft>
              <a:defRPr/>
            </a:pPr>
            <a:r>
              <a:rPr lang="zh-CN" altLang="en-US" sz="1167" kern="0" dirty="0">
                <a:solidFill>
                  <a:prstClr val="black">
                    <a:lumMod val="85000"/>
                    <a:lumOff val="15000"/>
                  </a:prstClr>
                </a:solidFill>
                <a:latin typeface="微软雅黑" pitchFamily="34" charset="-122"/>
                <a:ea typeface="微软雅黑" pitchFamily="34" charset="-122"/>
              </a:rPr>
              <a:t>中华民族正在万众一心、努力奋斗的共同理想</a:t>
            </a:r>
          </a:p>
        </p:txBody>
      </p:sp>
      <p:sp>
        <p:nvSpPr>
          <p:cNvPr id="47" name="TextBox 46"/>
          <p:cNvSpPr txBox="1"/>
          <p:nvPr/>
        </p:nvSpPr>
        <p:spPr bwMode="auto">
          <a:xfrm>
            <a:off x="5831201" y="3461452"/>
            <a:ext cx="1778051" cy="365934"/>
          </a:xfrm>
          <a:prstGeom prst="rect">
            <a:avLst/>
          </a:prstGeom>
          <a:noFill/>
        </p:spPr>
        <p:txBody>
          <a:bodyPr wrap="none">
            <a:spAutoFit/>
          </a:bodyPr>
          <a:lstStyle/>
          <a:p>
            <a:pPr defTabSz="1015990" fontAlgn="auto">
              <a:spcBef>
                <a:spcPts val="0"/>
              </a:spcBef>
              <a:spcAft>
                <a:spcPts val="0"/>
              </a:spcAft>
              <a:defRPr/>
            </a:pPr>
            <a:r>
              <a:rPr lang="zh-CN" altLang="en-US" sz="1778" b="1" kern="0" dirty="0">
                <a:solidFill>
                  <a:prstClr val="black">
                    <a:lumMod val="85000"/>
                    <a:lumOff val="15000"/>
                  </a:prstClr>
                </a:solidFill>
                <a:latin typeface="微软雅黑" pitchFamily="34" charset="-122"/>
                <a:ea typeface="微软雅黑" pitchFamily="34" charset="-122"/>
              </a:rPr>
              <a:t>中国梦人民的梦</a:t>
            </a:r>
          </a:p>
        </p:txBody>
      </p:sp>
      <p:sp>
        <p:nvSpPr>
          <p:cNvPr id="49" name="TextBox 48"/>
          <p:cNvSpPr txBox="1"/>
          <p:nvPr/>
        </p:nvSpPr>
        <p:spPr bwMode="auto">
          <a:xfrm>
            <a:off x="5841783" y="3760091"/>
            <a:ext cx="2569934" cy="271934"/>
          </a:xfrm>
          <a:prstGeom prst="rect">
            <a:avLst/>
          </a:prstGeom>
          <a:noFill/>
        </p:spPr>
        <p:txBody>
          <a:bodyPr wrap="none">
            <a:spAutoFit/>
          </a:bodyPr>
          <a:lstStyle/>
          <a:p>
            <a:pPr defTabSz="1015990" fontAlgn="auto">
              <a:spcBef>
                <a:spcPts val="0"/>
              </a:spcBef>
              <a:spcAft>
                <a:spcPts val="0"/>
              </a:spcAft>
              <a:defRPr/>
            </a:pPr>
            <a:r>
              <a:rPr lang="zh-CN" altLang="en-US" sz="1167" kern="0" dirty="0">
                <a:solidFill>
                  <a:prstClr val="black">
                    <a:lumMod val="85000"/>
                    <a:lumOff val="15000"/>
                  </a:prstClr>
                </a:solidFill>
                <a:latin typeface="微软雅黑" pitchFamily="34" charset="-122"/>
                <a:ea typeface="微软雅黑" pitchFamily="34" charset="-122"/>
              </a:rPr>
              <a:t>中华民族从传统走向现代的价值追求</a:t>
            </a:r>
          </a:p>
        </p:txBody>
      </p:sp>
      <p:sp>
        <p:nvSpPr>
          <p:cNvPr id="36" name="圆角矩形​​ 10"/>
          <p:cNvSpPr/>
          <p:nvPr/>
        </p:nvSpPr>
        <p:spPr bwMode="auto">
          <a:xfrm>
            <a:off x="713824" y="2378314"/>
            <a:ext cx="719667" cy="719666"/>
          </a:xfrm>
          <a:prstGeom prst="roundRect">
            <a:avLst/>
          </a:prstGeom>
          <a:gradFill flip="none" rotWithShape="1">
            <a:gsLst>
              <a:gs pos="0">
                <a:srgbClr val="FF0000"/>
              </a:gs>
              <a:gs pos="38000">
                <a:srgbClr val="C00000"/>
              </a:gs>
              <a:gs pos="100000">
                <a:srgbClr val="FFC000"/>
              </a:gs>
            </a:gsLst>
            <a:lin ang="16200000" scaled="0"/>
            <a:tileRect/>
          </a:gradFill>
          <a:ln w="25400" cap="flat" cmpd="sng" algn="ctr">
            <a:solidFill>
              <a:srgbClr val="FFFF00"/>
            </a:solidFill>
            <a:prstDash val="solid"/>
          </a:ln>
          <a:effectLst>
            <a:outerShdw blurRad="63500" sx="102000" sy="102000" algn="ctr" rotWithShape="0">
              <a:prstClr val="black">
                <a:alpha val="40000"/>
              </a:prstClr>
            </a:outerShdw>
          </a:effectLst>
        </p:spPr>
        <p:txBody>
          <a:bodyPr anchor="ctr"/>
          <a:lstStyle/>
          <a:p>
            <a:pPr algn="ctr" defTabSz="1015990" fontAlgn="auto">
              <a:spcBef>
                <a:spcPts val="0"/>
              </a:spcBef>
              <a:spcAft>
                <a:spcPts val="0"/>
              </a:spcAft>
              <a:defRPr/>
            </a:pPr>
            <a:r>
              <a:rPr lang="en-US" altLang="zh-CN" sz="3111" b="1" kern="0" dirty="0">
                <a:solidFill>
                  <a:prstClr val="white"/>
                </a:solidFill>
                <a:latin typeface="Arial" pitchFamily="34" charset="0"/>
                <a:ea typeface="微软雅黑" pitchFamily="34" charset="-122"/>
                <a:cs typeface="Arial" pitchFamily="34" charset="0"/>
              </a:rPr>
              <a:t>1</a:t>
            </a:r>
            <a:endParaRPr lang="zh-CN" altLang="en-US" sz="3111" b="1" kern="0" dirty="0">
              <a:solidFill>
                <a:prstClr val="white"/>
              </a:solidFill>
              <a:latin typeface="Arial" pitchFamily="34" charset="0"/>
              <a:ea typeface="微软雅黑" pitchFamily="34" charset="-122"/>
              <a:cs typeface="Arial" pitchFamily="34" charset="0"/>
            </a:endParaRPr>
          </a:p>
        </p:txBody>
      </p:sp>
      <p:sp>
        <p:nvSpPr>
          <p:cNvPr id="40" name="圆角矩形​​ 18"/>
          <p:cNvSpPr/>
          <p:nvPr/>
        </p:nvSpPr>
        <p:spPr bwMode="auto">
          <a:xfrm>
            <a:off x="4989621" y="2378313"/>
            <a:ext cx="719667" cy="719667"/>
          </a:xfrm>
          <a:prstGeom prst="roundRect">
            <a:avLst/>
          </a:prstGeom>
          <a:gradFill flip="none" rotWithShape="1">
            <a:gsLst>
              <a:gs pos="0">
                <a:srgbClr val="FF0000"/>
              </a:gs>
              <a:gs pos="38000">
                <a:srgbClr val="C00000"/>
              </a:gs>
              <a:gs pos="100000">
                <a:srgbClr val="FFC000"/>
              </a:gs>
            </a:gsLst>
            <a:lin ang="16200000" scaled="0"/>
            <a:tileRect/>
          </a:gradFill>
          <a:ln w="25400" cap="flat" cmpd="sng" algn="ctr">
            <a:solidFill>
              <a:srgbClr val="FFFF00"/>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pPr>
            <a:r>
              <a:rPr lang="en-US" altLang="zh-CN" sz="3111" b="1" kern="0" dirty="0">
                <a:solidFill>
                  <a:prstClr val="white"/>
                </a:solidFill>
                <a:latin typeface="Arial" pitchFamily="34" charset="0"/>
                <a:ea typeface="微软雅黑" pitchFamily="34" charset="-122"/>
                <a:cs typeface="Arial" pitchFamily="34" charset="0"/>
              </a:rPr>
              <a:t>2</a:t>
            </a:r>
            <a:endParaRPr lang="zh-CN" altLang="en-US" sz="3111" b="1" kern="0" dirty="0">
              <a:solidFill>
                <a:prstClr val="white"/>
              </a:solidFill>
              <a:latin typeface="Arial" pitchFamily="34" charset="0"/>
              <a:ea typeface="微软雅黑" pitchFamily="34" charset="-122"/>
              <a:cs typeface="Arial" pitchFamily="34" charset="0"/>
            </a:endParaRPr>
          </a:p>
        </p:txBody>
      </p:sp>
      <p:sp>
        <p:nvSpPr>
          <p:cNvPr id="44" name="圆角矩形​​ 22"/>
          <p:cNvSpPr/>
          <p:nvPr/>
        </p:nvSpPr>
        <p:spPr bwMode="auto">
          <a:xfrm>
            <a:off x="708533" y="3421758"/>
            <a:ext cx="719667" cy="719667"/>
          </a:xfrm>
          <a:prstGeom prst="roundRect">
            <a:avLst/>
          </a:prstGeom>
          <a:gradFill flip="none" rotWithShape="1">
            <a:gsLst>
              <a:gs pos="0">
                <a:srgbClr val="FF0000"/>
              </a:gs>
              <a:gs pos="38000">
                <a:srgbClr val="C00000"/>
              </a:gs>
              <a:gs pos="100000">
                <a:srgbClr val="FFC000"/>
              </a:gs>
            </a:gsLst>
            <a:lin ang="16200000" scaled="0"/>
            <a:tileRect/>
          </a:gradFill>
          <a:ln w="25400" cap="flat" cmpd="sng" algn="ctr">
            <a:solidFill>
              <a:srgbClr val="FFFF00"/>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pPr>
            <a:r>
              <a:rPr lang="en-US" altLang="zh-CN" sz="3111" b="1" kern="0" dirty="0">
                <a:solidFill>
                  <a:prstClr val="white"/>
                </a:solidFill>
                <a:latin typeface="Arial" pitchFamily="34" charset="0"/>
                <a:ea typeface="微软雅黑" pitchFamily="34" charset="-122"/>
                <a:cs typeface="Arial" pitchFamily="34" charset="0"/>
              </a:rPr>
              <a:t>3</a:t>
            </a:r>
            <a:endParaRPr lang="zh-CN" altLang="en-US" sz="3111" b="1" kern="0" dirty="0">
              <a:solidFill>
                <a:prstClr val="white"/>
              </a:solidFill>
              <a:latin typeface="Arial" pitchFamily="34" charset="0"/>
              <a:ea typeface="微软雅黑" pitchFamily="34" charset="-122"/>
              <a:cs typeface="Arial" pitchFamily="34" charset="0"/>
            </a:endParaRPr>
          </a:p>
        </p:txBody>
      </p:sp>
      <p:sp>
        <p:nvSpPr>
          <p:cNvPr id="48" name="圆角矩形​​ 26"/>
          <p:cNvSpPr/>
          <p:nvPr/>
        </p:nvSpPr>
        <p:spPr bwMode="auto">
          <a:xfrm>
            <a:off x="5000538" y="3421758"/>
            <a:ext cx="719667" cy="719667"/>
          </a:xfrm>
          <a:prstGeom prst="roundRect">
            <a:avLst/>
          </a:prstGeom>
          <a:gradFill flip="none" rotWithShape="1">
            <a:gsLst>
              <a:gs pos="0">
                <a:srgbClr val="FF0000"/>
              </a:gs>
              <a:gs pos="38000">
                <a:srgbClr val="C00000"/>
              </a:gs>
              <a:gs pos="100000">
                <a:srgbClr val="FFC000"/>
              </a:gs>
            </a:gsLst>
            <a:lin ang="16200000" scaled="0"/>
            <a:tileRect/>
          </a:gradFill>
          <a:ln w="25400" cap="flat" cmpd="sng" algn="ctr">
            <a:solidFill>
              <a:srgbClr val="FFFF00"/>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pPr>
            <a:r>
              <a:rPr lang="en-US" altLang="zh-CN" sz="3111" b="1" kern="0" dirty="0">
                <a:solidFill>
                  <a:prstClr val="white"/>
                </a:solidFill>
                <a:latin typeface="Arial" pitchFamily="34" charset="0"/>
                <a:ea typeface="微软雅黑" pitchFamily="34" charset="-122"/>
                <a:cs typeface="Arial" pitchFamily="34" charset="0"/>
              </a:rPr>
              <a:t>4</a:t>
            </a:r>
            <a:endParaRPr lang="zh-CN" altLang="en-US" sz="3111" b="1" kern="0" dirty="0">
              <a:solidFill>
                <a:prstClr val="white"/>
              </a:solidFill>
              <a:latin typeface="Arial" pitchFamily="34" charset="0"/>
              <a:ea typeface="微软雅黑" pitchFamily="34" charset="-122"/>
              <a:cs typeface="Arial" pitchFamily="34" charset="0"/>
            </a:endParaRPr>
          </a:p>
        </p:txBody>
      </p:sp>
      <p:sp>
        <p:nvSpPr>
          <p:cNvPr id="24" name="矩形 23"/>
          <p:cNvSpPr/>
          <p:nvPr/>
        </p:nvSpPr>
        <p:spPr>
          <a:xfrm>
            <a:off x="551049" y="1130303"/>
            <a:ext cx="8747710" cy="1021737"/>
          </a:xfrm>
          <a:custGeom>
            <a:avLst/>
            <a:gdLst>
              <a:gd name="connsiteX0" fmla="*/ 0 w 7663389"/>
              <a:gd name="connsiteY0" fmla="*/ 0 h 690963"/>
              <a:gd name="connsiteX1" fmla="*/ 7663389 w 7663389"/>
              <a:gd name="connsiteY1" fmla="*/ 0 h 690963"/>
              <a:gd name="connsiteX2" fmla="*/ 7663389 w 7663389"/>
              <a:gd name="connsiteY2" fmla="*/ 690963 h 690963"/>
              <a:gd name="connsiteX3" fmla="*/ 0 w 7663389"/>
              <a:gd name="connsiteY3" fmla="*/ 690963 h 690963"/>
              <a:gd name="connsiteX4" fmla="*/ 0 w 7663389"/>
              <a:gd name="connsiteY4" fmla="*/ 0 h 690963"/>
              <a:gd name="connsiteX0" fmla="*/ 0 w 7853889"/>
              <a:gd name="connsiteY0" fmla="*/ 0 h 919563"/>
              <a:gd name="connsiteX1" fmla="*/ 7663389 w 7853889"/>
              <a:gd name="connsiteY1" fmla="*/ 0 h 919563"/>
              <a:gd name="connsiteX2" fmla="*/ 7853889 w 7853889"/>
              <a:gd name="connsiteY2" fmla="*/ 919563 h 919563"/>
              <a:gd name="connsiteX3" fmla="*/ 0 w 7853889"/>
              <a:gd name="connsiteY3" fmla="*/ 690963 h 919563"/>
              <a:gd name="connsiteX4" fmla="*/ 0 w 7853889"/>
              <a:gd name="connsiteY4" fmla="*/ 0 h 919563"/>
              <a:gd name="connsiteX0" fmla="*/ 19050 w 7872939"/>
              <a:gd name="connsiteY0" fmla="*/ 0 h 919563"/>
              <a:gd name="connsiteX1" fmla="*/ 7682439 w 7872939"/>
              <a:gd name="connsiteY1" fmla="*/ 0 h 919563"/>
              <a:gd name="connsiteX2" fmla="*/ 7872939 w 7872939"/>
              <a:gd name="connsiteY2" fmla="*/ 919563 h 919563"/>
              <a:gd name="connsiteX3" fmla="*/ 0 w 7872939"/>
              <a:gd name="connsiteY3" fmla="*/ 690963 h 919563"/>
              <a:gd name="connsiteX4" fmla="*/ 19050 w 7872939"/>
              <a:gd name="connsiteY4" fmla="*/ 0 h 91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939" h="919563">
                <a:moveTo>
                  <a:pt x="19050" y="0"/>
                </a:moveTo>
                <a:lnTo>
                  <a:pt x="7682439" y="0"/>
                </a:lnTo>
                <a:lnTo>
                  <a:pt x="7872939" y="919563"/>
                </a:lnTo>
                <a:lnTo>
                  <a:pt x="0" y="690963"/>
                </a:lnTo>
                <a:lnTo>
                  <a:pt x="19050" y="0"/>
                </a:lnTo>
                <a:close/>
              </a:path>
            </a:pathLst>
          </a:custGeom>
          <a:gradFill flip="none" rotWithShape="1">
            <a:gsLst>
              <a:gs pos="100000">
                <a:srgbClr val="FF0000">
                  <a:shade val="30000"/>
                  <a:satMod val="115000"/>
                </a:srgbClr>
              </a:gs>
              <a:gs pos="50000">
                <a:srgbClr val="FF0000">
                  <a:shade val="67500"/>
                  <a:satMod val="115000"/>
                </a:srgbClr>
              </a:gs>
              <a:gs pos="0">
                <a:srgbClr val="FF0000">
                  <a:shade val="100000"/>
                  <a:satMod val="115000"/>
                </a:srgbClr>
              </a:gs>
            </a:gsLst>
            <a:path path="circle">
              <a:fillToRect r="100000" b="100000"/>
            </a:path>
            <a:tileRect l="-100000" t="-100000"/>
          </a:gra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descr="C:\Users\PC\Desktop\ppt\3\未标题-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8084860" y="1251248"/>
            <a:ext cx="953118" cy="900790"/>
          </a:xfrm>
          <a:prstGeom prst="rect">
            <a:avLst/>
          </a:prstGeom>
          <a:noFill/>
          <a:extLst>
            <a:ext uri="{909E8E84-426E-40DD-AFC4-6F175D3DCCD1}">
              <a14:hiddenFill xmlns:a14="http://schemas.microsoft.com/office/drawing/2010/main">
                <a:solidFill>
                  <a:srgbClr val="FFFFFF"/>
                </a:solidFill>
              </a14:hiddenFill>
            </a:ext>
          </a:extLst>
        </p:spPr>
      </p:pic>
      <p:sp>
        <p:nvSpPr>
          <p:cNvPr id="55" name="标题 24"/>
          <p:cNvSpPr txBox="1">
            <a:spLocks/>
          </p:cNvSpPr>
          <p:nvPr/>
        </p:nvSpPr>
        <p:spPr bwMode="auto">
          <a:xfrm>
            <a:off x="601031" y="1144858"/>
            <a:ext cx="166647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l" defTabSz="1015990" eaLnBrk="1" fontAlgn="auto" hangingPunct="1">
              <a:spcAft>
                <a:spcPts val="0"/>
              </a:spcAft>
              <a:defRPr/>
            </a:pPr>
            <a:r>
              <a:rPr lang="zh-CN" altLang="en-US" sz="4444" b="1" dirty="0">
                <a:solidFill>
                  <a:srgbClr val="FFC000"/>
                </a:solidFill>
                <a:latin typeface="微软雅黑" pitchFamily="34" charset="-122"/>
                <a:ea typeface="微软雅黑" pitchFamily="34" charset="-122"/>
              </a:rPr>
              <a:t>目录</a:t>
            </a:r>
            <a:endParaRPr lang="zh-CN" altLang="en-US" sz="3111" dirty="0">
              <a:solidFill>
                <a:srgbClr val="FFC000"/>
              </a:solidFill>
              <a:latin typeface="微软雅黑" pitchFamily="34" charset="-122"/>
              <a:ea typeface="微软雅黑" pitchFamily="34" charset="-122"/>
            </a:endParaRPr>
          </a:p>
        </p:txBody>
      </p:sp>
      <p:sp>
        <p:nvSpPr>
          <p:cNvPr id="28" name="标题 24"/>
          <p:cNvSpPr txBox="1">
            <a:spLocks/>
          </p:cNvSpPr>
          <p:nvPr/>
        </p:nvSpPr>
        <p:spPr bwMode="auto">
          <a:xfrm>
            <a:off x="1790882" y="1341970"/>
            <a:ext cx="2671367" cy="67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l" defTabSz="1015990" eaLnBrk="1" fontAlgn="auto" hangingPunct="1">
              <a:spcAft>
                <a:spcPts val="0"/>
              </a:spcAft>
              <a:defRPr/>
            </a:pPr>
            <a:r>
              <a:rPr lang="en-US" altLang="zh-CN" sz="3111" dirty="0">
                <a:solidFill>
                  <a:srgbClr val="FFC000"/>
                </a:solidFill>
                <a:latin typeface="微软雅黑" pitchFamily="34" charset="-122"/>
                <a:ea typeface="微软雅黑" pitchFamily="34" charset="-122"/>
              </a:rPr>
              <a:t>CONTENTS</a:t>
            </a:r>
            <a:endParaRPr lang="zh-CN" altLang="en-US" sz="3111" dirty="0">
              <a:solidFill>
                <a:srgbClr val="FFC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1000" fill="hold"/>
                                        <p:tgtEl>
                                          <p:spTgt spid="36"/>
                                        </p:tgtEl>
                                        <p:attrNameLst>
                                          <p:attrName>ppt_w</p:attrName>
                                        </p:attrNameLst>
                                      </p:cBhvr>
                                      <p:tavLst>
                                        <p:tav tm="0">
                                          <p:val>
                                            <p:fltVal val="0"/>
                                          </p:val>
                                        </p:tav>
                                        <p:tav tm="100000">
                                          <p:val>
                                            <p:strVal val="#ppt_w"/>
                                          </p:val>
                                        </p:tav>
                                      </p:tavLst>
                                    </p:anim>
                                    <p:anim calcmode="lin" valueType="num">
                                      <p:cBhvr>
                                        <p:cTn id="20" dur="1000" fill="hold"/>
                                        <p:tgtEl>
                                          <p:spTgt spid="36"/>
                                        </p:tgtEl>
                                        <p:attrNameLst>
                                          <p:attrName>ppt_h</p:attrName>
                                        </p:attrNameLst>
                                      </p:cBhvr>
                                      <p:tavLst>
                                        <p:tav tm="0">
                                          <p:val>
                                            <p:fltVal val="0"/>
                                          </p:val>
                                        </p:tav>
                                        <p:tav tm="100000">
                                          <p:val>
                                            <p:strVal val="#ppt_h"/>
                                          </p:val>
                                        </p:tav>
                                      </p:tavLst>
                                    </p:anim>
                                    <p:anim calcmode="lin" valueType="num">
                                      <p:cBhvr>
                                        <p:cTn id="21"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6"/>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25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50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 calcmode="lin" valueType="num">
                                      <p:cBhvr>
                                        <p:cTn id="33"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750"/>
                                  </p:stCondLst>
                                  <p:childTnLst>
                                    <p:set>
                                      <p:cBhvr>
                                        <p:cTn id="36" dur="1" fill="hold">
                                          <p:stCondLst>
                                            <p:cond delay="0"/>
                                          </p:stCondLst>
                                        </p:cTn>
                                        <p:tgtEl>
                                          <p:spTgt spid="48"/>
                                        </p:tgtEl>
                                        <p:attrNameLst>
                                          <p:attrName>style.visibility</p:attrName>
                                        </p:attrNameLst>
                                      </p:cBhvr>
                                      <p:to>
                                        <p:strVal val="visible"/>
                                      </p:to>
                                    </p:set>
                                    <p:anim calcmode="lin" valueType="num">
                                      <p:cBhvr>
                                        <p:cTn id="37" dur="1000" fill="hold"/>
                                        <p:tgtEl>
                                          <p:spTgt spid="48"/>
                                        </p:tgtEl>
                                        <p:attrNameLst>
                                          <p:attrName>ppt_w</p:attrName>
                                        </p:attrNameLst>
                                      </p:cBhvr>
                                      <p:tavLst>
                                        <p:tav tm="0">
                                          <p:val>
                                            <p:fltVal val="0"/>
                                          </p:val>
                                        </p:tav>
                                        <p:tav tm="100000">
                                          <p:val>
                                            <p:strVal val="#ppt_w"/>
                                          </p:val>
                                        </p:tav>
                                      </p:tavLst>
                                    </p:anim>
                                    <p:anim calcmode="lin" valueType="num">
                                      <p:cBhvr>
                                        <p:cTn id="38" dur="1000" fill="hold"/>
                                        <p:tgtEl>
                                          <p:spTgt spid="48"/>
                                        </p:tgtEl>
                                        <p:attrNameLst>
                                          <p:attrName>ppt_h</p:attrName>
                                        </p:attrNameLst>
                                      </p:cBhvr>
                                      <p:tavLst>
                                        <p:tav tm="0">
                                          <p:val>
                                            <p:fltVal val="0"/>
                                          </p:val>
                                        </p:tav>
                                        <p:tav tm="100000">
                                          <p:val>
                                            <p:strVal val="#ppt_h"/>
                                          </p:val>
                                        </p:tav>
                                      </p:tavLst>
                                    </p:anim>
                                    <p:anim calcmode="lin" valueType="num">
                                      <p:cBhvr>
                                        <p:cTn id="39"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strVal val="#ppt_x"/>
                                          </p:val>
                                        </p:tav>
                                        <p:tav tm="100000">
                                          <p:val>
                                            <p:strVal val="#ppt_x"/>
                                          </p:val>
                                        </p:tav>
                                      </p:tavLst>
                                    </p:anim>
                                    <p:anim calcmode="lin" valueType="num">
                                      <p:cBhvr>
                                        <p:cTn id="51" dur="500" fill="hold"/>
                                        <p:tgtEl>
                                          <p:spTgt spid="3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anim calcmode="lin" valueType="num">
                                      <p:cBhvr>
                                        <p:cTn id="55" dur="500" fill="hold"/>
                                        <p:tgtEl>
                                          <p:spTgt spid="43"/>
                                        </p:tgtEl>
                                        <p:attrNameLst>
                                          <p:attrName>ppt_x</p:attrName>
                                        </p:attrNameLst>
                                      </p:cBhvr>
                                      <p:tavLst>
                                        <p:tav tm="0">
                                          <p:val>
                                            <p:strVal val="#ppt_x"/>
                                          </p:val>
                                        </p:tav>
                                        <p:tav tm="100000">
                                          <p:val>
                                            <p:strVal val="#ppt_x"/>
                                          </p:val>
                                        </p:tav>
                                      </p:tavLst>
                                    </p:anim>
                                    <p:anim calcmode="lin" valueType="num">
                                      <p:cBhvr>
                                        <p:cTn id="56" dur="500" fill="hold"/>
                                        <p:tgtEl>
                                          <p:spTgt spid="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0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anim calcmode="lin" valueType="num">
                                      <p:cBhvr>
                                        <p:cTn id="60" dur="500" fill="hold"/>
                                        <p:tgtEl>
                                          <p:spTgt spid="45"/>
                                        </p:tgtEl>
                                        <p:attrNameLst>
                                          <p:attrName>ppt_x</p:attrName>
                                        </p:attrNameLst>
                                      </p:cBhvr>
                                      <p:tavLst>
                                        <p:tav tm="0">
                                          <p:val>
                                            <p:strVal val="#ppt_x"/>
                                          </p:val>
                                        </p:tav>
                                        <p:tav tm="100000">
                                          <p:val>
                                            <p:strVal val="#ppt_x"/>
                                          </p:val>
                                        </p:tav>
                                      </p:tavLst>
                                    </p:anim>
                                    <p:anim calcmode="lin" valueType="num">
                                      <p:cBhvr>
                                        <p:cTn id="61" dur="5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40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5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50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anim calcmode="lin" valueType="num">
                                      <p:cBhvr>
                                        <p:cTn id="70" dur="500" fill="hold"/>
                                        <p:tgtEl>
                                          <p:spTgt spid="41"/>
                                        </p:tgtEl>
                                        <p:attrNameLst>
                                          <p:attrName>ppt_x</p:attrName>
                                        </p:attrNameLst>
                                      </p:cBhvr>
                                      <p:tavLst>
                                        <p:tav tm="0">
                                          <p:val>
                                            <p:strVal val="#ppt_x"/>
                                          </p:val>
                                        </p:tav>
                                        <p:tav tm="100000">
                                          <p:val>
                                            <p:strVal val="#ppt_x"/>
                                          </p:val>
                                        </p:tav>
                                      </p:tavLst>
                                    </p:anim>
                                    <p:anim calcmode="lin" valueType="num">
                                      <p:cBhvr>
                                        <p:cTn id="71" dur="500" fill="hold"/>
                                        <p:tgtEl>
                                          <p:spTgt spid="4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60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anim calcmode="lin" valueType="num">
                                      <p:cBhvr>
                                        <p:cTn id="75" dur="500" fill="hold"/>
                                        <p:tgtEl>
                                          <p:spTgt spid="47"/>
                                        </p:tgtEl>
                                        <p:attrNameLst>
                                          <p:attrName>ppt_x</p:attrName>
                                        </p:attrNameLst>
                                      </p:cBhvr>
                                      <p:tavLst>
                                        <p:tav tm="0">
                                          <p:val>
                                            <p:strVal val="#ppt_x"/>
                                          </p:val>
                                        </p:tav>
                                        <p:tav tm="100000">
                                          <p:val>
                                            <p:strVal val="#ppt_x"/>
                                          </p:val>
                                        </p:tav>
                                      </p:tavLst>
                                    </p:anim>
                                    <p:anim calcmode="lin" valueType="num">
                                      <p:cBhvr>
                                        <p:cTn id="76" dur="500" fill="hold"/>
                                        <p:tgtEl>
                                          <p:spTgt spid="4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70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strVal val="#ppt_x"/>
                                          </p:val>
                                        </p:tav>
                                        <p:tav tm="100000">
                                          <p:val>
                                            <p:strVal val="#ppt_x"/>
                                          </p:val>
                                        </p:tav>
                                      </p:tavLst>
                                    </p:anim>
                                    <p:anim calcmode="lin" valueType="num">
                                      <p:cBhvr>
                                        <p:cTn id="81" dur="500" fill="hold"/>
                                        <p:tgtEl>
                                          <p:spTgt spid="49"/>
                                        </p:tgtEl>
                                        <p:attrNameLst>
                                          <p:attrName>ppt_y</p:attrName>
                                        </p:attrNameLst>
                                      </p:cBhvr>
                                      <p:tavLst>
                                        <p:tav tm="0">
                                          <p:val>
                                            <p:strVal val="#ppt_y+.1"/>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right)">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p:bldP spid="37" grpId="0"/>
      <p:bldP spid="39" grpId="0"/>
      <p:bldP spid="41" grpId="0"/>
      <p:bldP spid="43" grpId="0"/>
      <p:bldP spid="45" grpId="0"/>
      <p:bldP spid="47" grpId="0"/>
      <p:bldP spid="49" grpId="0"/>
      <p:bldP spid="36" grpId="0" animBg="1"/>
      <p:bldP spid="40" grpId="0" animBg="1"/>
      <p:bldP spid="44" grpId="0" animBg="1"/>
      <p:bldP spid="48" grpId="0" animBg="1"/>
      <p:bldP spid="24" grpId="0" animBg="1"/>
      <p:bldP spid="55"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0" y="896056"/>
            <a:ext cx="10160000" cy="4233333"/>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7" name="矩形 6"/>
          <p:cNvSpPr/>
          <p:nvPr/>
        </p:nvSpPr>
        <p:spPr>
          <a:xfrm>
            <a:off x="2317049" y="2790078"/>
            <a:ext cx="3603872" cy="1460272"/>
          </a:xfrm>
          <a:prstGeom prst="rect">
            <a:avLst/>
          </a:prstGeom>
          <a:noFill/>
        </p:spPr>
        <p:txBody>
          <a:bodyPr wrap="none" rtlCol="0">
            <a:spAutoFit/>
          </a:bodyPr>
          <a:lstStyle/>
          <a:p>
            <a:r>
              <a:rPr lang="zh-CN" altLang="en-US" sz="8889" i="1" dirty="0">
                <a:solidFill>
                  <a:srgbClr val="C00000"/>
                </a:solidFill>
                <a:latin typeface="方正综艺简体" pitchFamily="2" charset="-122"/>
                <a:ea typeface="方正综艺简体" pitchFamily="2" charset="-122"/>
              </a:rPr>
              <a:t>美国梦</a:t>
            </a:r>
          </a:p>
        </p:txBody>
      </p:sp>
      <p:sp>
        <p:nvSpPr>
          <p:cNvPr id="8" name="TextBox 7"/>
          <p:cNvSpPr txBox="1"/>
          <p:nvPr/>
        </p:nvSpPr>
        <p:spPr>
          <a:xfrm rot="1155428">
            <a:off x="6191015" y="24899"/>
            <a:ext cx="2911374" cy="5974264"/>
          </a:xfrm>
          <a:prstGeom prst="rect">
            <a:avLst/>
          </a:prstGeom>
          <a:noFill/>
        </p:spPr>
        <p:txBody>
          <a:bodyPr wrap="none" rtlCol="0">
            <a:spAutoFit/>
          </a:bodyPr>
          <a:lstStyle/>
          <a:p>
            <a:r>
              <a:rPr lang="en-US" altLang="zh-CN" sz="38222" dirty="0"/>
              <a:t>?</a:t>
            </a:r>
            <a:endParaRPr lang="zh-CN" altLang="en-US" sz="38222" dirty="0"/>
          </a:p>
        </p:txBody>
      </p:sp>
      <p:sp>
        <p:nvSpPr>
          <p:cNvPr id="9" name="矩形 8"/>
          <p:cNvSpPr/>
          <p:nvPr/>
        </p:nvSpPr>
        <p:spPr>
          <a:xfrm>
            <a:off x="1234728" y="1497191"/>
            <a:ext cx="3007555" cy="1220783"/>
          </a:xfrm>
          <a:prstGeom prst="rect">
            <a:avLst/>
          </a:prstGeom>
          <a:noFill/>
        </p:spPr>
        <p:txBody>
          <a:bodyPr wrap="none" rtlCol="0">
            <a:spAutoFit/>
          </a:bodyPr>
          <a:lstStyle/>
          <a:p>
            <a:r>
              <a:rPr lang="zh-CN" altLang="en-US" sz="7333" i="1" dirty="0">
                <a:solidFill>
                  <a:srgbClr val="C00000"/>
                </a:solidFill>
                <a:latin typeface="方正综艺简体" pitchFamily="2" charset="-122"/>
                <a:ea typeface="方正综艺简体" pitchFamily="2" charset="-122"/>
              </a:rPr>
              <a:t>中国梦</a:t>
            </a:r>
          </a:p>
        </p:txBody>
      </p:sp>
      <p:sp>
        <p:nvSpPr>
          <p:cNvPr id="4" name="矩形 3"/>
          <p:cNvSpPr/>
          <p:nvPr/>
        </p:nvSpPr>
        <p:spPr>
          <a:xfrm>
            <a:off x="1216383" y="3657599"/>
            <a:ext cx="8392041" cy="707886"/>
          </a:xfrm>
          <a:prstGeom prst="rect">
            <a:avLst/>
          </a:prstGeom>
          <a:noFill/>
        </p:spPr>
        <p:txBody>
          <a:bodyPr wrap="none" rtlCol="0">
            <a:spAutoFit/>
          </a:bodyPr>
          <a:lstStyle/>
          <a:p>
            <a:r>
              <a:rPr lang="zh-CN" altLang="en-US" sz="4000" i="1" dirty="0">
                <a:solidFill>
                  <a:srgbClr val="FFFF00"/>
                </a:solidFill>
                <a:latin typeface="方正综艺简体" pitchFamily="2" charset="-122"/>
                <a:ea typeface="方正综艺简体" pitchFamily="2" charset="-122"/>
              </a:rPr>
              <a:t>提到中国梦，许多人联想到美国梦。</a:t>
            </a:r>
          </a:p>
        </p:txBody>
      </p:sp>
      <p:sp>
        <p:nvSpPr>
          <p:cNvPr id="5" name="矩形 4"/>
          <p:cNvSpPr/>
          <p:nvPr/>
        </p:nvSpPr>
        <p:spPr bwMode="auto">
          <a:xfrm>
            <a:off x="0" y="4229099"/>
            <a:ext cx="10160000" cy="24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spTree>
    <p:extLst>
      <p:ext uri="{BB962C8B-B14F-4D97-AF65-F5344CB8AC3E}">
        <p14:creationId xmlns:p14="http://schemas.microsoft.com/office/powerpoint/2010/main" val="417813738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2" presetClass="emph" presetSubtype="0" repeatCount="2000" fill="hold" grpId="1" nodeType="afterEffect">
                                  <p:stCondLst>
                                    <p:cond delay="0"/>
                                  </p:stCondLst>
                                  <p:childTnLst>
                                    <p:animRot by="120000">
                                      <p:cBhvr>
                                        <p:cTn id="16" dur="25" fill="hold">
                                          <p:stCondLst>
                                            <p:cond delay="0"/>
                                          </p:stCondLst>
                                        </p:cTn>
                                        <p:tgtEl>
                                          <p:spTgt spid="4"/>
                                        </p:tgtEl>
                                        <p:attrNameLst>
                                          <p:attrName>r</p:attrName>
                                        </p:attrNameLst>
                                      </p:cBhvr>
                                    </p:animRot>
                                    <p:animRot by="-240000">
                                      <p:cBhvr>
                                        <p:cTn id="17" dur="50" fill="hold">
                                          <p:stCondLst>
                                            <p:cond delay="50"/>
                                          </p:stCondLst>
                                        </p:cTn>
                                        <p:tgtEl>
                                          <p:spTgt spid="4"/>
                                        </p:tgtEl>
                                        <p:attrNameLst>
                                          <p:attrName>r</p:attrName>
                                        </p:attrNameLst>
                                      </p:cBhvr>
                                    </p:animRot>
                                    <p:animRot by="240000">
                                      <p:cBhvr>
                                        <p:cTn id="18" dur="50" fill="hold">
                                          <p:stCondLst>
                                            <p:cond delay="100"/>
                                          </p:stCondLst>
                                        </p:cTn>
                                        <p:tgtEl>
                                          <p:spTgt spid="4"/>
                                        </p:tgtEl>
                                        <p:attrNameLst>
                                          <p:attrName>r</p:attrName>
                                        </p:attrNameLst>
                                      </p:cBhvr>
                                    </p:animRot>
                                    <p:animRot by="-240000">
                                      <p:cBhvr>
                                        <p:cTn id="19" dur="50" fill="hold">
                                          <p:stCondLst>
                                            <p:cond delay="150"/>
                                          </p:stCondLst>
                                        </p:cTn>
                                        <p:tgtEl>
                                          <p:spTgt spid="4"/>
                                        </p:tgtEl>
                                        <p:attrNameLst>
                                          <p:attrName>r</p:attrName>
                                        </p:attrNameLst>
                                      </p:cBhvr>
                                    </p:animRot>
                                    <p:animRot by="120000">
                                      <p:cBhvr>
                                        <p:cTn id="20" dur="50" fill="hold">
                                          <p:stCondLst>
                                            <p:cond delay="200"/>
                                          </p:stCondLst>
                                        </p:cTn>
                                        <p:tgtEl>
                                          <p:spTgt spid="4"/>
                                        </p:tgtEl>
                                        <p:attrNameLst>
                                          <p:attrName>r</p:attrName>
                                        </p:attrNameLst>
                                      </p:cBhvr>
                                    </p:animRot>
                                  </p:childTnLst>
                                </p:cTn>
                              </p:par>
                            </p:childTnLst>
                          </p:cTn>
                        </p:par>
                        <p:par>
                          <p:cTn id="21" fill="hold">
                            <p:stCondLst>
                              <p:cond delay="1500"/>
                            </p:stCondLst>
                            <p:childTnLst>
                              <p:par>
                                <p:cTn id="22" presetID="64" presetClass="path" presetSubtype="0" accel="50000" decel="50000" fill="hold" grpId="2" nodeType="afterEffect">
                                  <p:stCondLst>
                                    <p:cond delay="0"/>
                                  </p:stCondLst>
                                  <p:childTnLst>
                                    <p:animMotion origin="layout" path="M -5.55556E-7 1.11022E-16 L -5.55556E-7 -0.5425 " pathEditMode="relative" rAng="0" ptsTypes="AA">
                                      <p:cBhvr>
                                        <p:cTn id="23" dur="750" fill="hold"/>
                                        <p:tgtEl>
                                          <p:spTgt spid="4"/>
                                        </p:tgtEl>
                                        <p:attrNameLst>
                                          <p:attrName>ppt_x</p:attrName>
                                          <p:attrName>ppt_y</p:attrName>
                                        </p:attrNameLst>
                                      </p:cBhvr>
                                      <p:rCtr x="0" y="-27139"/>
                                    </p:animMotion>
                                  </p:childTnLst>
                                </p:cTn>
                              </p:par>
                              <p:par>
                                <p:cTn id="24" presetID="64" presetClass="path" presetSubtype="0" accel="50000" decel="50000" fill="hold" grpId="1" nodeType="withEffect">
                                  <p:stCondLst>
                                    <p:cond delay="0"/>
                                  </p:stCondLst>
                                  <p:childTnLst>
                                    <p:animMotion origin="layout" path="M 0 2.22222E-6 L 0 -0.53334 " pathEditMode="relative" rAng="0" ptsTypes="AA">
                                      <p:cBhvr>
                                        <p:cTn id="25" dur="750" fill="hold"/>
                                        <p:tgtEl>
                                          <p:spTgt spid="5"/>
                                        </p:tgtEl>
                                        <p:attrNameLst>
                                          <p:attrName>ppt_x</p:attrName>
                                          <p:attrName>ppt_y</p:attrName>
                                        </p:attrNameLst>
                                      </p:cBhvr>
                                      <p:rCtr x="0" y="-26667"/>
                                    </p:animMotion>
                                  </p:childTnLst>
                                </p:cTn>
                              </p:par>
                            </p:childTnLst>
                          </p:cTn>
                        </p:par>
                        <p:par>
                          <p:cTn id="26" fill="hold">
                            <p:stCondLst>
                              <p:cond delay="2250"/>
                            </p:stCondLst>
                            <p:childTnLst>
                              <p:par>
                                <p:cTn id="27" presetID="26" presetClass="emph" presetSubtype="0" repeatCount="2000" fill="hold" grpId="2" nodeType="afterEffect">
                                  <p:stCondLst>
                                    <p:cond delay="0"/>
                                  </p:stCondLst>
                                  <p:childTnLst>
                                    <p:animEffect transition="out" filter="fade">
                                      <p:cBhvr>
                                        <p:cTn id="28" dur="250" tmFilter="0, 0; .2, .5; .8, .5; 1, 0"/>
                                        <p:tgtEl>
                                          <p:spTgt spid="5"/>
                                        </p:tgtEl>
                                      </p:cBhvr>
                                    </p:animEffect>
                                    <p:animScale>
                                      <p:cBhvr>
                                        <p:cTn id="29" dur="125" autoRev="1" fill="hold"/>
                                        <p:tgtEl>
                                          <p:spTgt spid="5"/>
                                        </p:tgtEl>
                                      </p:cBhvr>
                                      <p:by x="105000" y="105000"/>
                                    </p:animScale>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250"/>
                                        <p:tgtEl>
                                          <p:spTgt spid="6"/>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p:stCondLst>
                              <p:cond delay="3750"/>
                            </p:stCondLst>
                            <p:childTnLst>
                              <p:par>
                                <p:cTn id="44" presetID="23" presetClass="entr" presetSubtype="3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strVal val="(6*min(max(#ppt_w*#ppt_h,.3),1)-7.4)/-.7*#ppt_w"/>
                                          </p:val>
                                        </p:tav>
                                        <p:tav tm="100000">
                                          <p:val>
                                            <p:strVal val="#ppt_w"/>
                                          </p:val>
                                        </p:tav>
                                      </p:tavLst>
                                    </p:anim>
                                    <p:anim calcmode="lin" valueType="num">
                                      <p:cBhvr>
                                        <p:cTn id="47" dur="500" fill="hold"/>
                                        <p:tgtEl>
                                          <p:spTgt spid="8"/>
                                        </p:tgtEl>
                                        <p:attrNameLst>
                                          <p:attrName>ppt_h</p:attrName>
                                        </p:attrNameLst>
                                      </p:cBhvr>
                                      <p:tavLst>
                                        <p:tav tm="0">
                                          <p:val>
                                            <p:strVal val="(6*min(max(#ppt_w*#ppt_h,.3),1)-7.4)/-.7*#ppt_h"/>
                                          </p:val>
                                        </p:tav>
                                        <p:tav tm="100000">
                                          <p:val>
                                            <p:strVal val="#ppt_h"/>
                                          </p:val>
                                        </p:tav>
                                      </p:tavLst>
                                    </p:anim>
                                    <p:anim calcmode="lin" valueType="num">
                                      <p:cBhvr>
                                        <p:cTn id="48" dur="500" fill="hold"/>
                                        <p:tgtEl>
                                          <p:spTgt spid="8"/>
                                        </p:tgtEl>
                                        <p:attrNameLst>
                                          <p:attrName>ppt_x</p:attrName>
                                        </p:attrNameLst>
                                      </p:cBhvr>
                                      <p:tavLst>
                                        <p:tav tm="0">
                                          <p:val>
                                            <p:fltVal val="0.5"/>
                                          </p:val>
                                        </p:tav>
                                        <p:tav tm="100000">
                                          <p:val>
                                            <p:strVal val="#ppt_x"/>
                                          </p:val>
                                        </p:tav>
                                      </p:tavLst>
                                    </p:anim>
                                    <p:anim calcmode="lin" valueType="num">
                                      <p:cBhvr>
                                        <p:cTn id="49"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4250"/>
                            </p:stCondLst>
                            <p:childTnLst>
                              <p:par>
                                <p:cTn id="51" presetID="32" presetClass="emph" presetSubtype="0" repeatCount="2000" fill="hold" grpId="1" nodeType="afterEffect">
                                  <p:stCondLst>
                                    <p:cond delay="0"/>
                                  </p:stCondLst>
                                  <p:childTnLst>
                                    <p:animRot by="120000">
                                      <p:cBhvr>
                                        <p:cTn id="52" dur="25" fill="hold">
                                          <p:stCondLst>
                                            <p:cond delay="0"/>
                                          </p:stCondLst>
                                        </p:cTn>
                                        <p:tgtEl>
                                          <p:spTgt spid="8"/>
                                        </p:tgtEl>
                                        <p:attrNameLst>
                                          <p:attrName>r</p:attrName>
                                        </p:attrNameLst>
                                      </p:cBhvr>
                                    </p:animRot>
                                    <p:animRot by="-240000">
                                      <p:cBhvr>
                                        <p:cTn id="53" dur="50" fill="hold">
                                          <p:stCondLst>
                                            <p:cond delay="50"/>
                                          </p:stCondLst>
                                        </p:cTn>
                                        <p:tgtEl>
                                          <p:spTgt spid="8"/>
                                        </p:tgtEl>
                                        <p:attrNameLst>
                                          <p:attrName>r</p:attrName>
                                        </p:attrNameLst>
                                      </p:cBhvr>
                                    </p:animRot>
                                    <p:animRot by="240000">
                                      <p:cBhvr>
                                        <p:cTn id="54" dur="50" fill="hold">
                                          <p:stCondLst>
                                            <p:cond delay="100"/>
                                          </p:stCondLst>
                                        </p:cTn>
                                        <p:tgtEl>
                                          <p:spTgt spid="8"/>
                                        </p:tgtEl>
                                        <p:attrNameLst>
                                          <p:attrName>r</p:attrName>
                                        </p:attrNameLst>
                                      </p:cBhvr>
                                    </p:animRot>
                                    <p:animRot by="-240000">
                                      <p:cBhvr>
                                        <p:cTn id="55" dur="50" fill="hold">
                                          <p:stCondLst>
                                            <p:cond delay="150"/>
                                          </p:stCondLst>
                                        </p:cTn>
                                        <p:tgtEl>
                                          <p:spTgt spid="8"/>
                                        </p:tgtEl>
                                        <p:attrNameLst>
                                          <p:attrName>r</p:attrName>
                                        </p:attrNameLst>
                                      </p:cBhvr>
                                    </p:animRot>
                                    <p:animRot by="120000">
                                      <p:cBhvr>
                                        <p:cTn id="56" dur="50" fill="hold">
                                          <p:stCondLst>
                                            <p:cond delay="2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8" grpId="1"/>
      <p:bldP spid="9" grpId="0"/>
      <p:bldP spid="4" grpId="0"/>
      <p:bldP spid="4" grpId="1"/>
      <p:bldP spid="4" grpId="2"/>
      <p:bldP spid="5" grpId="0" animBg="1"/>
      <p:bldP spid="5" grpId="1" animBg="1"/>
      <p:bldP spid="5"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0" y="896056"/>
            <a:ext cx="10160000" cy="4233333"/>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7" name="矩形 6"/>
          <p:cNvSpPr/>
          <p:nvPr/>
        </p:nvSpPr>
        <p:spPr>
          <a:xfrm>
            <a:off x="2317049" y="2790078"/>
            <a:ext cx="3603872" cy="1460272"/>
          </a:xfrm>
          <a:prstGeom prst="rect">
            <a:avLst/>
          </a:prstGeom>
          <a:noFill/>
        </p:spPr>
        <p:txBody>
          <a:bodyPr wrap="none" rtlCol="0">
            <a:spAutoFit/>
          </a:bodyPr>
          <a:lstStyle/>
          <a:p>
            <a:r>
              <a:rPr lang="zh-CN" altLang="en-US" sz="8889" i="1" dirty="0">
                <a:solidFill>
                  <a:srgbClr val="C00000"/>
                </a:solidFill>
                <a:latin typeface="方正综艺简体" pitchFamily="2" charset="-122"/>
                <a:ea typeface="方正综艺简体" pitchFamily="2" charset="-122"/>
              </a:rPr>
              <a:t>美国梦</a:t>
            </a:r>
          </a:p>
        </p:txBody>
      </p:sp>
      <p:sp>
        <p:nvSpPr>
          <p:cNvPr id="8" name="TextBox 7"/>
          <p:cNvSpPr txBox="1"/>
          <p:nvPr/>
        </p:nvSpPr>
        <p:spPr>
          <a:xfrm rot="1155428">
            <a:off x="6191015" y="24899"/>
            <a:ext cx="2911374" cy="5974264"/>
          </a:xfrm>
          <a:prstGeom prst="rect">
            <a:avLst/>
          </a:prstGeom>
          <a:noFill/>
        </p:spPr>
        <p:txBody>
          <a:bodyPr wrap="none" rtlCol="0">
            <a:spAutoFit/>
          </a:bodyPr>
          <a:lstStyle/>
          <a:p>
            <a:r>
              <a:rPr lang="en-US" altLang="zh-CN" sz="38222" dirty="0"/>
              <a:t>?</a:t>
            </a:r>
            <a:endParaRPr lang="zh-CN" altLang="en-US" sz="38222" dirty="0"/>
          </a:p>
        </p:txBody>
      </p:sp>
      <p:sp>
        <p:nvSpPr>
          <p:cNvPr id="9" name="矩形 8"/>
          <p:cNvSpPr/>
          <p:nvPr/>
        </p:nvSpPr>
        <p:spPr>
          <a:xfrm>
            <a:off x="1234728" y="1497191"/>
            <a:ext cx="3007555" cy="1220783"/>
          </a:xfrm>
          <a:prstGeom prst="rect">
            <a:avLst/>
          </a:prstGeom>
          <a:noFill/>
        </p:spPr>
        <p:txBody>
          <a:bodyPr wrap="none" rtlCol="0">
            <a:spAutoFit/>
          </a:bodyPr>
          <a:lstStyle/>
          <a:p>
            <a:r>
              <a:rPr lang="zh-CN" altLang="en-US" sz="7333" i="1" dirty="0">
                <a:solidFill>
                  <a:srgbClr val="C00000"/>
                </a:solidFill>
                <a:latin typeface="方正综艺简体" pitchFamily="2" charset="-122"/>
                <a:ea typeface="方正综艺简体" pitchFamily="2" charset="-122"/>
              </a:rPr>
              <a:t>中国梦</a:t>
            </a:r>
          </a:p>
        </p:txBody>
      </p:sp>
      <p:pic>
        <p:nvPicPr>
          <p:cNvPr id="1026" name="Picture 2" descr="http://img4.jike.com/get?name=T1WnW4BCZT1RCvBVd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52992">
            <a:off x="808351" y="1068156"/>
            <a:ext cx="2462966" cy="1939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descr="http://img4.jike.com/get?name=T1VQpTBybm1RCvBVd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006695">
            <a:off x="2078480" y="3431771"/>
            <a:ext cx="2786583" cy="190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0" name="Picture 6" descr="http://img2.jike.com/get?name=T16DYYBQEy1RCvBVdK"/>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21035019">
            <a:off x="5491734" y="2659887"/>
            <a:ext cx="1996810" cy="28038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937433507"/>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1+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par>
                          <p:cTn id="9" fill="hold">
                            <p:stCondLst>
                              <p:cond delay="500"/>
                            </p:stCondLst>
                            <p:childTnLst>
                              <p:par>
                                <p:cTn id="10" presetID="64" presetClass="path" presetSubtype="0" accel="50000" decel="50000" fill="hold" grpId="0" nodeType="afterEffect">
                                  <p:stCondLst>
                                    <p:cond delay="0"/>
                                  </p:stCondLst>
                                  <p:childTnLst>
                                    <p:animMotion origin="layout" path="M -3.61111E-6 1.11022E-16 L 0.1724 -0.25 " pathEditMode="relative" rAng="0" ptsTypes="AA">
                                      <p:cBhvr>
                                        <p:cTn id="11" dur="750" fill="hold"/>
                                        <p:tgtEl>
                                          <p:spTgt spid="7"/>
                                        </p:tgtEl>
                                        <p:attrNameLst>
                                          <p:attrName>ppt_x</p:attrName>
                                          <p:attrName>ppt_y</p:attrName>
                                        </p:attrNameLst>
                                      </p:cBhvr>
                                      <p:rCtr x="8611" y="-12500"/>
                                    </p:animMotion>
                                  </p:childTnLst>
                                </p:cTn>
                              </p:par>
                            </p:childTnLst>
                          </p:cTn>
                        </p:par>
                        <p:par>
                          <p:cTn id="12" fill="hold">
                            <p:stCondLst>
                              <p:cond delay="1250"/>
                            </p:stCondLst>
                            <p:childTnLst>
                              <p:par>
                                <p:cTn id="13" presetID="6" presetClass="emph" presetSubtype="0" fill="hold" grpId="0" nodeType="afterEffect">
                                  <p:stCondLst>
                                    <p:cond delay="0"/>
                                  </p:stCondLst>
                                  <p:childTnLst>
                                    <p:animScale>
                                      <p:cBhvr>
                                        <p:cTn id="14" dur="2000" fill="hold"/>
                                        <p:tgtEl>
                                          <p:spTgt spid="8"/>
                                        </p:tgtEl>
                                      </p:cBhvr>
                                      <p:by x="50000" y="50000"/>
                                    </p:animScale>
                                  </p:childTnLst>
                                </p:cTn>
                              </p:par>
                              <p:par>
                                <p:cTn id="15" presetID="56" presetClass="path" presetSubtype="0" accel="50000" decel="50000" fill="hold" grpId="1" nodeType="withEffect">
                                  <p:stCondLst>
                                    <p:cond delay="0"/>
                                  </p:stCondLst>
                                  <p:childTnLst>
                                    <p:animMotion origin="layout" path="M -4.16667E-6 3.33333E-6 L 0.10573 -0.19084 " pathEditMode="relative" rAng="0" ptsTypes="AA">
                                      <p:cBhvr>
                                        <p:cTn id="16" dur="500" fill="hold"/>
                                        <p:tgtEl>
                                          <p:spTgt spid="8"/>
                                        </p:tgtEl>
                                        <p:attrNameLst>
                                          <p:attrName>ppt_x</p:attrName>
                                          <p:attrName>ppt_y</p:attrName>
                                        </p:attrNameLst>
                                      </p:cBhvr>
                                      <p:rCtr x="5278" y="-9556"/>
                                    </p:animMotion>
                                  </p:childTnLst>
                                </p:cTn>
                              </p:par>
                            </p:childTnLst>
                          </p:cTn>
                        </p:par>
                        <p:par>
                          <p:cTn id="17" fill="hold">
                            <p:stCondLst>
                              <p:cond delay="3250"/>
                            </p:stCondLst>
                            <p:childTnLst>
                              <p:par>
                                <p:cTn id="18" presetID="26" presetClass="emph" presetSubtype="0" repeatCount="2000" fill="hold" grpId="2" nodeType="afterEffect">
                                  <p:stCondLst>
                                    <p:cond delay="0"/>
                                  </p:stCondLst>
                                  <p:childTnLst>
                                    <p:animEffect transition="out" filter="fade">
                                      <p:cBhvr>
                                        <p:cTn id="19" dur="250" tmFilter="0, 0; .2, .5; .8, .5; 1, 0"/>
                                        <p:tgtEl>
                                          <p:spTgt spid="8"/>
                                        </p:tgtEl>
                                      </p:cBhvr>
                                    </p:animEffect>
                                    <p:animScale>
                                      <p:cBhvr>
                                        <p:cTn id="20" dur="125" autoRev="1" fill="hold"/>
                                        <p:tgtEl>
                                          <p:spTgt spid="8"/>
                                        </p:tgtEl>
                                      </p:cBhvr>
                                      <p:by x="105000" y="105000"/>
                                    </p:animScale>
                                  </p:childTnLst>
                                </p:cTn>
                              </p:par>
                            </p:childTnLst>
                          </p:cTn>
                        </p:par>
                        <p:par>
                          <p:cTn id="21" fill="hold">
                            <p:stCondLst>
                              <p:cond delay="3750"/>
                            </p:stCondLst>
                            <p:childTnLst>
                              <p:par>
                                <p:cTn id="22" presetID="23"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5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500"/>
                                  </p:stCondLst>
                                  <p:childTnLst>
                                    <p:set>
                                      <p:cBhvr>
                                        <p:cTn id="31" dur="1" fill="hold">
                                          <p:stCondLst>
                                            <p:cond delay="0"/>
                                          </p:stCondLst>
                                        </p:cTn>
                                        <p:tgtEl>
                                          <p:spTgt spid="1030"/>
                                        </p:tgtEl>
                                        <p:attrNameLst>
                                          <p:attrName>style.visibility</p:attrName>
                                        </p:attrNameLst>
                                      </p:cBhvr>
                                      <p:to>
                                        <p:strVal val="visible"/>
                                      </p:to>
                                    </p:set>
                                    <p:anim calcmode="lin" valueType="num">
                                      <p:cBhvr>
                                        <p:cTn id="32" dur="500" fill="hold"/>
                                        <p:tgtEl>
                                          <p:spTgt spid="1030"/>
                                        </p:tgtEl>
                                        <p:attrNameLst>
                                          <p:attrName>ppt_w</p:attrName>
                                        </p:attrNameLst>
                                      </p:cBhvr>
                                      <p:tavLst>
                                        <p:tav tm="0">
                                          <p:val>
                                            <p:fltVal val="0"/>
                                          </p:val>
                                        </p:tav>
                                        <p:tav tm="100000">
                                          <p:val>
                                            <p:strVal val="#ppt_w"/>
                                          </p:val>
                                        </p:tav>
                                      </p:tavLst>
                                    </p:anim>
                                    <p:anim calcmode="lin" valueType="num">
                                      <p:cBhvr>
                                        <p:cTn id="33" dur="500" fill="hold"/>
                                        <p:tgtEl>
                                          <p:spTgt spid="1030"/>
                                        </p:tgtEl>
                                        <p:attrNameLst>
                                          <p:attrName>ppt_h</p:attrName>
                                        </p:attrNameLst>
                                      </p:cBhvr>
                                      <p:tavLst>
                                        <p:tav tm="0">
                                          <p:val>
                                            <p:fltVal val="0"/>
                                          </p:val>
                                        </p:tav>
                                        <p:tav tm="100000">
                                          <p:val>
                                            <p:strVal val="#ppt_h"/>
                                          </p:val>
                                        </p:tav>
                                      </p:tavLst>
                                    </p:anim>
                                  </p:childTnLst>
                                </p:cTn>
                              </p:par>
                            </p:childTnLst>
                          </p:cTn>
                        </p:par>
                        <p:par>
                          <p:cTn id="34" fill="hold">
                            <p:stCondLst>
                              <p:cond delay="4750"/>
                            </p:stCondLst>
                            <p:childTnLst>
                              <p:par>
                                <p:cTn id="35" presetID="2" presetClass="exit" presetSubtype="1" fill="hold" grpId="1" nodeType="afterEffect">
                                  <p:stCondLst>
                                    <p:cond delay="100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0-ppt_h/2"/>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3" fill="hold" grpId="3" nodeType="withEffect">
                                  <p:stCondLst>
                                    <p:cond delay="1250"/>
                                  </p:stCondLst>
                                  <p:childTnLst>
                                    <p:anim calcmode="lin" valueType="num">
                                      <p:cBhvr additive="base">
                                        <p:cTn id="40" dur="500"/>
                                        <p:tgtEl>
                                          <p:spTgt spid="8"/>
                                        </p:tgtEl>
                                        <p:attrNameLst>
                                          <p:attrName>ppt_x</p:attrName>
                                        </p:attrNameLst>
                                      </p:cBhvr>
                                      <p:tavLst>
                                        <p:tav tm="0">
                                          <p:val>
                                            <p:strVal val="ppt_x"/>
                                          </p:val>
                                        </p:tav>
                                        <p:tav tm="100000">
                                          <p:val>
                                            <p:strVal val="1+ppt_w/2"/>
                                          </p:val>
                                        </p:tav>
                                      </p:tavLst>
                                    </p:anim>
                                    <p:anim calcmode="lin" valueType="num">
                                      <p:cBhvr additive="base">
                                        <p:cTn id="41" dur="500"/>
                                        <p:tgtEl>
                                          <p:spTgt spid="8"/>
                                        </p:tgtEl>
                                        <p:attrNameLst>
                                          <p:attrName>ppt_y</p:attrName>
                                        </p:attrNameLst>
                                      </p:cBhvr>
                                      <p:tavLst>
                                        <p:tav tm="0">
                                          <p:val>
                                            <p:strVal val="ppt_y"/>
                                          </p:val>
                                        </p:tav>
                                        <p:tav tm="100000">
                                          <p:val>
                                            <p:strVal val="0-ppt_h/2"/>
                                          </p:val>
                                        </p:tav>
                                      </p:tavLst>
                                    </p:anim>
                                    <p:set>
                                      <p:cBhvr>
                                        <p:cTn id="42" dur="1" fill="hold">
                                          <p:stCondLst>
                                            <p:cond delay="499"/>
                                          </p:stCondLst>
                                        </p:cTn>
                                        <p:tgtEl>
                                          <p:spTgt spid="8"/>
                                        </p:tgtEl>
                                        <p:attrNameLst>
                                          <p:attrName>style.visibility</p:attrName>
                                        </p:attrNameLst>
                                      </p:cBhvr>
                                      <p:to>
                                        <p:strVal val="hidden"/>
                                      </p:to>
                                    </p:set>
                                  </p:childTnLst>
                                </p:cTn>
                              </p:par>
                              <p:par>
                                <p:cTn id="43" presetID="2" presetClass="exit" presetSubtype="9" fill="hold" nodeType="withEffect">
                                  <p:stCondLst>
                                    <p:cond delay="1500"/>
                                  </p:stCondLst>
                                  <p:childTnLst>
                                    <p:anim calcmode="lin" valueType="num">
                                      <p:cBhvr additive="base">
                                        <p:cTn id="44" dur="500"/>
                                        <p:tgtEl>
                                          <p:spTgt spid="1026"/>
                                        </p:tgtEl>
                                        <p:attrNameLst>
                                          <p:attrName>ppt_x</p:attrName>
                                        </p:attrNameLst>
                                      </p:cBhvr>
                                      <p:tavLst>
                                        <p:tav tm="0">
                                          <p:val>
                                            <p:strVal val="ppt_x"/>
                                          </p:val>
                                        </p:tav>
                                        <p:tav tm="100000">
                                          <p:val>
                                            <p:strVal val="0-ppt_w/2"/>
                                          </p:val>
                                        </p:tav>
                                      </p:tavLst>
                                    </p:anim>
                                    <p:anim calcmode="lin" valueType="num">
                                      <p:cBhvr additive="base">
                                        <p:cTn id="45" dur="500"/>
                                        <p:tgtEl>
                                          <p:spTgt spid="1026"/>
                                        </p:tgtEl>
                                        <p:attrNameLst>
                                          <p:attrName>ppt_y</p:attrName>
                                        </p:attrNameLst>
                                      </p:cBhvr>
                                      <p:tavLst>
                                        <p:tav tm="0">
                                          <p:val>
                                            <p:strVal val="ppt_y"/>
                                          </p:val>
                                        </p:tav>
                                        <p:tav tm="100000">
                                          <p:val>
                                            <p:strVal val="0-ppt_h/2"/>
                                          </p:val>
                                        </p:tav>
                                      </p:tavLst>
                                    </p:anim>
                                    <p:set>
                                      <p:cBhvr>
                                        <p:cTn id="46" dur="1" fill="hold">
                                          <p:stCondLst>
                                            <p:cond delay="499"/>
                                          </p:stCondLst>
                                        </p:cTn>
                                        <p:tgtEl>
                                          <p:spTgt spid="1026"/>
                                        </p:tgtEl>
                                        <p:attrNameLst>
                                          <p:attrName>style.visibility</p:attrName>
                                        </p:attrNameLst>
                                      </p:cBhvr>
                                      <p:to>
                                        <p:strVal val="hidden"/>
                                      </p:to>
                                    </p:set>
                                  </p:childTnLst>
                                </p:cTn>
                              </p:par>
                              <p:par>
                                <p:cTn id="47" presetID="2" presetClass="exit" presetSubtype="12" fill="hold" nodeType="withEffect">
                                  <p:stCondLst>
                                    <p:cond delay="1750"/>
                                  </p:stCondLst>
                                  <p:childTnLst>
                                    <p:anim calcmode="lin" valueType="num">
                                      <p:cBhvr additive="base">
                                        <p:cTn id="48" dur="500"/>
                                        <p:tgtEl>
                                          <p:spTgt spid="1028"/>
                                        </p:tgtEl>
                                        <p:attrNameLst>
                                          <p:attrName>ppt_x</p:attrName>
                                        </p:attrNameLst>
                                      </p:cBhvr>
                                      <p:tavLst>
                                        <p:tav tm="0">
                                          <p:val>
                                            <p:strVal val="ppt_x"/>
                                          </p:val>
                                        </p:tav>
                                        <p:tav tm="100000">
                                          <p:val>
                                            <p:strVal val="0-ppt_w/2"/>
                                          </p:val>
                                        </p:tav>
                                      </p:tavLst>
                                    </p:anim>
                                    <p:anim calcmode="lin" valueType="num">
                                      <p:cBhvr additive="base">
                                        <p:cTn id="49" dur="500"/>
                                        <p:tgtEl>
                                          <p:spTgt spid="1028"/>
                                        </p:tgtEl>
                                        <p:attrNameLst>
                                          <p:attrName>ppt_y</p:attrName>
                                        </p:attrNameLst>
                                      </p:cBhvr>
                                      <p:tavLst>
                                        <p:tav tm="0">
                                          <p:val>
                                            <p:strVal val="ppt_y"/>
                                          </p:val>
                                        </p:tav>
                                        <p:tav tm="100000">
                                          <p:val>
                                            <p:strVal val="1+ppt_h/2"/>
                                          </p:val>
                                        </p:tav>
                                      </p:tavLst>
                                    </p:anim>
                                    <p:set>
                                      <p:cBhvr>
                                        <p:cTn id="50" dur="1" fill="hold">
                                          <p:stCondLst>
                                            <p:cond delay="499"/>
                                          </p:stCondLst>
                                        </p:cTn>
                                        <p:tgtEl>
                                          <p:spTgt spid="1028"/>
                                        </p:tgtEl>
                                        <p:attrNameLst>
                                          <p:attrName>style.visibility</p:attrName>
                                        </p:attrNameLst>
                                      </p:cBhvr>
                                      <p:to>
                                        <p:strVal val="hidden"/>
                                      </p:to>
                                    </p:set>
                                  </p:childTnLst>
                                </p:cTn>
                              </p:par>
                              <p:par>
                                <p:cTn id="51" presetID="2" presetClass="exit" presetSubtype="6" fill="hold" nodeType="withEffect">
                                  <p:stCondLst>
                                    <p:cond delay="2000"/>
                                  </p:stCondLst>
                                  <p:childTnLst>
                                    <p:anim calcmode="lin" valueType="num">
                                      <p:cBhvr additive="base">
                                        <p:cTn id="52" dur="500"/>
                                        <p:tgtEl>
                                          <p:spTgt spid="1030"/>
                                        </p:tgtEl>
                                        <p:attrNameLst>
                                          <p:attrName>ppt_x</p:attrName>
                                        </p:attrNameLst>
                                      </p:cBhvr>
                                      <p:tavLst>
                                        <p:tav tm="0">
                                          <p:val>
                                            <p:strVal val="ppt_x"/>
                                          </p:val>
                                        </p:tav>
                                        <p:tav tm="100000">
                                          <p:val>
                                            <p:strVal val="1+ppt_w/2"/>
                                          </p:val>
                                        </p:tav>
                                      </p:tavLst>
                                    </p:anim>
                                    <p:anim calcmode="lin" valueType="num">
                                      <p:cBhvr additive="base">
                                        <p:cTn id="53" dur="500"/>
                                        <p:tgtEl>
                                          <p:spTgt spid="1030"/>
                                        </p:tgtEl>
                                        <p:attrNameLst>
                                          <p:attrName>ppt_y</p:attrName>
                                        </p:attrNameLst>
                                      </p:cBhvr>
                                      <p:tavLst>
                                        <p:tav tm="0">
                                          <p:val>
                                            <p:strVal val="ppt_y"/>
                                          </p:val>
                                        </p:tav>
                                        <p:tav tm="100000">
                                          <p:val>
                                            <p:strVal val="1+ppt_h/2"/>
                                          </p:val>
                                        </p:tav>
                                      </p:tavLst>
                                    </p:anim>
                                    <p:set>
                                      <p:cBhvr>
                                        <p:cTn id="54"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8" grpId="2"/>
      <p:bldP spid="8" grpId="3"/>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0" y="896056"/>
            <a:ext cx="10160000" cy="4233333"/>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7" name="矩形 6"/>
          <p:cNvSpPr/>
          <p:nvPr/>
        </p:nvSpPr>
        <p:spPr>
          <a:xfrm>
            <a:off x="6072370" y="2690239"/>
            <a:ext cx="3007555" cy="1220783"/>
          </a:xfrm>
          <a:prstGeom prst="rect">
            <a:avLst/>
          </a:prstGeom>
          <a:noFill/>
        </p:spPr>
        <p:txBody>
          <a:bodyPr wrap="none" rtlCol="0">
            <a:spAutoFit/>
          </a:bodyPr>
          <a:lstStyle/>
          <a:p>
            <a:r>
              <a:rPr lang="zh-CN" altLang="en-US" sz="7333" i="1" dirty="0">
                <a:solidFill>
                  <a:srgbClr val="C00000"/>
                </a:solidFill>
                <a:latin typeface="方正综艺简体" pitchFamily="2" charset="-122"/>
                <a:ea typeface="方正综艺简体" pitchFamily="2" charset="-122"/>
              </a:rPr>
              <a:t>美国梦</a:t>
            </a:r>
          </a:p>
        </p:txBody>
      </p:sp>
      <p:sp>
        <p:nvSpPr>
          <p:cNvPr id="9" name="矩形 8"/>
          <p:cNvSpPr/>
          <p:nvPr/>
        </p:nvSpPr>
        <p:spPr>
          <a:xfrm>
            <a:off x="905486" y="2690239"/>
            <a:ext cx="3007555" cy="1220783"/>
          </a:xfrm>
          <a:prstGeom prst="rect">
            <a:avLst/>
          </a:prstGeom>
          <a:noFill/>
        </p:spPr>
        <p:txBody>
          <a:bodyPr wrap="none" rtlCol="0">
            <a:spAutoFit/>
          </a:bodyPr>
          <a:lstStyle/>
          <a:p>
            <a:r>
              <a:rPr lang="zh-CN" altLang="en-US" sz="7333" i="1" dirty="0">
                <a:solidFill>
                  <a:srgbClr val="C00000"/>
                </a:solidFill>
                <a:latin typeface="方正综艺简体" pitchFamily="2" charset="-122"/>
                <a:ea typeface="方正综艺简体" pitchFamily="2" charset="-122"/>
              </a:rPr>
              <a:t>中国梦</a:t>
            </a:r>
          </a:p>
        </p:txBody>
      </p:sp>
      <p:pic>
        <p:nvPicPr>
          <p:cNvPr id="13" name="Picture 3" descr="C:\Users\PC\Desktop\flag2008\chi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55925">
            <a:off x="1061010" y="568646"/>
            <a:ext cx="2581624" cy="25816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PC\Desktop\flag2008\us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6651" y="568343"/>
            <a:ext cx="2613712" cy="261371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4279902" y="2686712"/>
            <a:ext cx="1618543" cy="735232"/>
            <a:chOff x="3851911" y="2703790"/>
            <a:chExt cx="1456689" cy="661709"/>
          </a:xfrm>
        </p:grpSpPr>
        <p:sp>
          <p:nvSpPr>
            <p:cNvPr id="10" name="矩形 9"/>
            <p:cNvSpPr/>
            <p:nvPr/>
          </p:nvSpPr>
          <p:spPr bwMode="auto">
            <a:xfrm>
              <a:off x="3851911" y="2703790"/>
              <a:ext cx="1456689" cy="215900"/>
            </a:xfrm>
            <a:prstGeom prst="rect">
              <a:avLst/>
            </a:prstGeom>
            <a:solidFill>
              <a:srgbClr val="C00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sp>
          <p:nvSpPr>
            <p:cNvPr id="17" name="矩形 16"/>
            <p:cNvSpPr/>
            <p:nvPr/>
          </p:nvSpPr>
          <p:spPr bwMode="auto">
            <a:xfrm>
              <a:off x="3851911" y="3149599"/>
              <a:ext cx="1456689" cy="215900"/>
            </a:xfrm>
            <a:prstGeom prst="rect">
              <a:avLst/>
            </a:prstGeom>
            <a:solidFill>
              <a:srgbClr val="C00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grpSp>
      <p:sp>
        <p:nvSpPr>
          <p:cNvPr id="19" name="矩形 18"/>
          <p:cNvSpPr/>
          <p:nvPr/>
        </p:nvSpPr>
        <p:spPr>
          <a:xfrm>
            <a:off x="369931" y="4205011"/>
            <a:ext cx="9930924" cy="707886"/>
          </a:xfrm>
          <a:prstGeom prst="rect">
            <a:avLst/>
          </a:prstGeom>
          <a:noFill/>
        </p:spPr>
        <p:txBody>
          <a:bodyPr wrap="none" rtlCol="0">
            <a:spAutoFit/>
          </a:bodyPr>
          <a:lstStyle/>
          <a:p>
            <a:r>
              <a:rPr lang="zh-CN" altLang="en-US" sz="4000" b="1" dirty="0">
                <a:solidFill>
                  <a:srgbClr val="0070C0"/>
                </a:solidFill>
                <a:latin typeface="微软雅黑" pitchFamily="34" charset="-122"/>
                <a:ea typeface="微软雅黑" pitchFamily="34" charset="-122"/>
              </a:rPr>
              <a:t>有的人甚至把中国梦简单地等同于美国梦。</a:t>
            </a:r>
          </a:p>
        </p:txBody>
      </p:sp>
      <p:sp>
        <p:nvSpPr>
          <p:cNvPr id="20" name="矩形 19"/>
          <p:cNvSpPr/>
          <p:nvPr/>
        </p:nvSpPr>
        <p:spPr>
          <a:xfrm>
            <a:off x="524990" y="4220522"/>
            <a:ext cx="9417963" cy="707886"/>
          </a:xfrm>
          <a:prstGeom prst="rect">
            <a:avLst/>
          </a:prstGeom>
          <a:noFill/>
        </p:spPr>
        <p:txBody>
          <a:bodyPr wrap="none" rtlCol="0">
            <a:spAutoFit/>
          </a:bodyPr>
          <a:lstStyle/>
          <a:p>
            <a:r>
              <a:rPr lang="zh-CN" altLang="en-US" sz="4000" b="1" dirty="0">
                <a:solidFill>
                  <a:srgbClr val="0070C0"/>
                </a:solidFill>
                <a:latin typeface="微软雅黑" pitchFamily="34" charset="-122"/>
                <a:ea typeface="微软雅黑" pitchFamily="34" charset="-122"/>
              </a:rPr>
              <a:t>其实，中国梦与美国梦有着根本的不同。</a:t>
            </a:r>
          </a:p>
        </p:txBody>
      </p:sp>
      <p:sp>
        <p:nvSpPr>
          <p:cNvPr id="12" name="平行四边形 11"/>
          <p:cNvSpPr/>
          <p:nvPr/>
        </p:nvSpPr>
        <p:spPr bwMode="auto">
          <a:xfrm flipH="1">
            <a:off x="4712940" y="2349383"/>
            <a:ext cx="716776" cy="1444622"/>
          </a:xfrm>
          <a:custGeom>
            <a:avLst/>
            <a:gdLst>
              <a:gd name="connsiteX0" fmla="*/ 0 w 344977"/>
              <a:gd name="connsiteY0" fmla="*/ 1111171 h 1111171"/>
              <a:gd name="connsiteX1" fmla="*/ 86244 w 344977"/>
              <a:gd name="connsiteY1" fmla="*/ 0 h 1111171"/>
              <a:gd name="connsiteX2" fmla="*/ 344977 w 344977"/>
              <a:gd name="connsiteY2" fmla="*/ 0 h 1111171"/>
              <a:gd name="connsiteX3" fmla="*/ 258733 w 344977"/>
              <a:gd name="connsiteY3" fmla="*/ 1111171 h 1111171"/>
              <a:gd name="connsiteX4" fmla="*/ 0 w 344977"/>
              <a:gd name="connsiteY4" fmla="*/ 1111171 h 1111171"/>
              <a:gd name="connsiteX0" fmla="*/ 0 w 344977"/>
              <a:gd name="connsiteY0" fmla="*/ 1111171 h 1111171"/>
              <a:gd name="connsiteX1" fmla="*/ 149744 w 344977"/>
              <a:gd name="connsiteY1" fmla="*/ 0 h 1111171"/>
              <a:gd name="connsiteX2" fmla="*/ 344977 w 344977"/>
              <a:gd name="connsiteY2" fmla="*/ 0 h 1111171"/>
              <a:gd name="connsiteX3" fmla="*/ 258733 w 344977"/>
              <a:gd name="connsiteY3" fmla="*/ 1111171 h 1111171"/>
              <a:gd name="connsiteX4" fmla="*/ 0 w 344977"/>
              <a:gd name="connsiteY4" fmla="*/ 1111171 h 1111171"/>
              <a:gd name="connsiteX0" fmla="*/ 0 w 548177"/>
              <a:gd name="connsiteY0" fmla="*/ 1098471 h 1111171"/>
              <a:gd name="connsiteX1" fmla="*/ 352944 w 548177"/>
              <a:gd name="connsiteY1" fmla="*/ 0 h 1111171"/>
              <a:gd name="connsiteX2" fmla="*/ 548177 w 548177"/>
              <a:gd name="connsiteY2" fmla="*/ 0 h 1111171"/>
              <a:gd name="connsiteX3" fmla="*/ 461933 w 548177"/>
              <a:gd name="connsiteY3" fmla="*/ 1111171 h 1111171"/>
              <a:gd name="connsiteX4" fmla="*/ 0 w 548177"/>
              <a:gd name="connsiteY4" fmla="*/ 1098471 h 1111171"/>
              <a:gd name="connsiteX0" fmla="*/ 0 w 548177"/>
              <a:gd name="connsiteY0" fmla="*/ 1098471 h 1104821"/>
              <a:gd name="connsiteX1" fmla="*/ 352944 w 548177"/>
              <a:gd name="connsiteY1" fmla="*/ 0 h 1104821"/>
              <a:gd name="connsiteX2" fmla="*/ 548177 w 548177"/>
              <a:gd name="connsiteY2" fmla="*/ 0 h 1104821"/>
              <a:gd name="connsiteX3" fmla="*/ 233333 w 548177"/>
              <a:gd name="connsiteY3" fmla="*/ 1104821 h 1104821"/>
              <a:gd name="connsiteX4" fmla="*/ 0 w 548177"/>
              <a:gd name="connsiteY4" fmla="*/ 1098471 h 1104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77" h="1104821">
                <a:moveTo>
                  <a:pt x="0" y="1098471"/>
                </a:moveTo>
                <a:lnTo>
                  <a:pt x="352944" y="0"/>
                </a:lnTo>
                <a:lnTo>
                  <a:pt x="548177" y="0"/>
                </a:lnTo>
                <a:lnTo>
                  <a:pt x="233333" y="1104821"/>
                </a:lnTo>
                <a:lnTo>
                  <a:pt x="0" y="1098471"/>
                </a:lnTo>
                <a:close/>
              </a:path>
            </a:pathLst>
          </a:custGeom>
          <a:solidFill>
            <a:srgbClr val="C00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spTree>
    <p:extLst>
      <p:ext uri="{BB962C8B-B14F-4D97-AF65-F5344CB8AC3E}">
        <p14:creationId xmlns:p14="http://schemas.microsoft.com/office/powerpoint/2010/main" val="1855020762"/>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1000"/>
                                        <p:tgtEl>
                                          <p:spTgt spid="4098"/>
                                        </p:tgtEl>
                                      </p:cBhvr>
                                    </p:animEffect>
                                    <p:anim calcmode="lin" valueType="num">
                                      <p:cBhvr>
                                        <p:cTn id="24" dur="1000" fill="hold"/>
                                        <p:tgtEl>
                                          <p:spTgt spid="4098"/>
                                        </p:tgtEl>
                                        <p:attrNameLst>
                                          <p:attrName>ppt_x</p:attrName>
                                        </p:attrNameLst>
                                      </p:cBhvr>
                                      <p:tavLst>
                                        <p:tav tm="0">
                                          <p:val>
                                            <p:strVal val="#ppt_x"/>
                                          </p:val>
                                        </p:tav>
                                        <p:tav tm="100000">
                                          <p:val>
                                            <p:strVal val="#ppt_x"/>
                                          </p:val>
                                        </p:tav>
                                      </p:tavLst>
                                    </p:anim>
                                    <p:anim calcmode="lin" valueType="num">
                                      <p:cBhvr>
                                        <p:cTn id="25" dur="1000" fill="hold"/>
                                        <p:tgtEl>
                                          <p:spTgt spid="409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8" presetClass="entr" presetSubtype="0" accel="50000" fill="hold" grpId="0" nodeType="afterEffect">
                                  <p:stCondLst>
                                    <p:cond delay="0"/>
                                  </p:stCondLst>
                                  <p:iterate type="lt">
                                    <p:tmPct val="50000"/>
                                  </p:iterate>
                                  <p:childTnLst>
                                    <p:set>
                                      <p:cBhvr>
                                        <p:cTn id="28" dur="1" fill="hold">
                                          <p:stCondLst>
                                            <p:cond delay="0"/>
                                          </p:stCondLst>
                                        </p:cTn>
                                        <p:tgtEl>
                                          <p:spTgt spid="19">
                                            <p:txEl>
                                              <p:pRg st="0" end="0"/>
                                            </p:txEl>
                                          </p:spTgt>
                                        </p:tgtEl>
                                        <p:attrNameLst>
                                          <p:attrName>style.visibility</p:attrName>
                                        </p:attrNameLst>
                                      </p:cBhvr>
                                      <p:to>
                                        <p:strVal val="visible"/>
                                      </p:to>
                                    </p:set>
                                    <p:set>
                                      <p:cBhvr>
                                        <p:cTn id="29" dur="114" fill="hold">
                                          <p:stCondLst>
                                            <p:cond delay="0"/>
                                          </p:stCondLst>
                                        </p:cTn>
                                        <p:tgtEl>
                                          <p:spTgt spid="19">
                                            <p:txEl>
                                              <p:pRg st="0" end="0"/>
                                            </p:txEl>
                                          </p:spTgt>
                                        </p:tgtEl>
                                        <p:attrNameLst>
                                          <p:attrName>style.rotation</p:attrName>
                                        </p:attrNameLst>
                                      </p:cBhvr>
                                      <p:to>
                                        <p:strVal val="-45.0"/>
                                      </p:to>
                                    </p:set>
                                    <p:anim calcmode="lin" valueType="num">
                                      <p:cBhvr>
                                        <p:cTn id="30" dur="114" fill="hold">
                                          <p:stCondLst>
                                            <p:cond delay="114"/>
                                          </p:stCondLst>
                                        </p:cTn>
                                        <p:tgtEl>
                                          <p:spTgt spid="1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114" fill="hold">
                                          <p:stCondLst>
                                            <p:cond delay="0"/>
                                          </p:stCondLst>
                                        </p:cTn>
                                        <p:tgtEl>
                                          <p:spTgt spid="19">
                                            <p:txEl>
                                              <p:pRg st="0" end="0"/>
                                            </p:txEl>
                                          </p:spTgt>
                                        </p:tgtEl>
                                        <p:attrNameLst>
                                          <p:attrName>ppt_y</p:attrName>
                                        </p:attrNameLst>
                                      </p:cBhvr>
                                      <p:tavLst>
                                        <p:tav tm="0">
                                          <p:val>
                                            <p:strVal val="#ppt_y-1"/>
                                          </p:val>
                                        </p:tav>
                                        <p:tav tm="100000">
                                          <p:val>
                                            <p:strVal val="#ppt_y-(0.354*#ppt_w-0.172*#ppt_h)"/>
                                          </p:val>
                                        </p:tav>
                                      </p:tavLst>
                                    </p:anim>
                                    <p:anim calcmode="lin" valueType="num">
                                      <p:cBhvr>
                                        <p:cTn id="32" dur="39" decel="50000" autoRev="1" fill="hold">
                                          <p:stCondLst>
                                            <p:cond delay="114"/>
                                          </p:stCondLst>
                                        </p:cTn>
                                        <p:tgtEl>
                                          <p:spTgt spid="1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34" fill="hold">
                                          <p:stCondLst>
                                            <p:cond delay="216"/>
                                          </p:stCondLst>
                                        </p:cTn>
                                        <p:tgtEl>
                                          <p:spTgt spid="19">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4500"/>
                            </p:stCondLst>
                            <p:childTnLst>
                              <p:par>
                                <p:cTn id="35" presetID="23" presetClass="entr" presetSubtype="3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strVal val="(6*min(max(#ppt_w*#ppt_h,.3),1)-7.4)/-.7*#ppt_w"/>
                                          </p:val>
                                        </p:tav>
                                        <p:tav tm="100000">
                                          <p:val>
                                            <p:strVal val="#ppt_w"/>
                                          </p:val>
                                        </p:tav>
                                      </p:tavLst>
                                    </p:anim>
                                    <p:anim calcmode="lin" valueType="num">
                                      <p:cBhvr>
                                        <p:cTn id="38" dur="500" fill="hold"/>
                                        <p:tgtEl>
                                          <p:spTgt spid="11"/>
                                        </p:tgtEl>
                                        <p:attrNameLst>
                                          <p:attrName>ppt_h</p:attrName>
                                        </p:attrNameLst>
                                      </p:cBhvr>
                                      <p:tavLst>
                                        <p:tav tm="0">
                                          <p:val>
                                            <p:strVal val="(6*min(max(#ppt_w*#ppt_h,.3),1)-7.4)/-.7*#ppt_h"/>
                                          </p:val>
                                        </p:tav>
                                        <p:tav tm="100000">
                                          <p:val>
                                            <p:strVal val="#ppt_h"/>
                                          </p:val>
                                        </p:tav>
                                      </p:tavLst>
                                    </p:anim>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5000"/>
                            </p:stCondLst>
                            <p:childTnLst>
                              <p:par>
                                <p:cTn id="42" presetID="53" presetClass="exit" presetSubtype="32" fill="hold" grpId="1" nodeType="afterEffect">
                                  <p:stCondLst>
                                    <p:cond delay="1500"/>
                                  </p:stCondLst>
                                  <p:iterate type="lt">
                                    <p:tmPct val="0"/>
                                  </p:iterate>
                                  <p:childTnLst>
                                    <p:anim calcmode="lin" valueType="num">
                                      <p:cBhvr>
                                        <p:cTn id="43" dur="500"/>
                                        <p:tgtEl>
                                          <p:spTgt spid="19">
                                            <p:txEl>
                                              <p:pRg st="0" end="0"/>
                                            </p:txEl>
                                          </p:spTgt>
                                        </p:tgtEl>
                                        <p:attrNameLst>
                                          <p:attrName>ppt_w</p:attrName>
                                        </p:attrNameLst>
                                      </p:cBhvr>
                                      <p:tavLst>
                                        <p:tav tm="0">
                                          <p:val>
                                            <p:strVal val="ppt_w"/>
                                          </p:val>
                                        </p:tav>
                                        <p:tav tm="100000">
                                          <p:val>
                                            <p:fltVal val="0"/>
                                          </p:val>
                                        </p:tav>
                                      </p:tavLst>
                                    </p:anim>
                                    <p:anim calcmode="lin" valueType="num">
                                      <p:cBhvr>
                                        <p:cTn id="44"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45" dur="500"/>
                                        <p:tgtEl>
                                          <p:spTgt spid="19">
                                            <p:txEl>
                                              <p:pRg st="0" end="0"/>
                                            </p:txEl>
                                          </p:spTgt>
                                        </p:tgtEl>
                                      </p:cBhvr>
                                    </p:animEffect>
                                    <p:set>
                                      <p:cBhvr>
                                        <p:cTn id="46" dur="1" fill="hold">
                                          <p:stCondLst>
                                            <p:cond delay="499"/>
                                          </p:stCondLst>
                                        </p:cTn>
                                        <p:tgtEl>
                                          <p:spTgt spid="19">
                                            <p:txEl>
                                              <p:pRg st="0" end="0"/>
                                            </p:txEl>
                                          </p:spTgt>
                                        </p:tgtEl>
                                        <p:attrNameLst>
                                          <p:attrName>style.visibility</p:attrName>
                                        </p:attrNameLst>
                                      </p:cBhvr>
                                      <p:to>
                                        <p:strVal val="hidden"/>
                                      </p:to>
                                    </p:set>
                                  </p:childTnLst>
                                </p:cTn>
                              </p:par>
                            </p:childTnLst>
                          </p:cTn>
                        </p:par>
                        <p:par>
                          <p:cTn id="47" fill="hold">
                            <p:stCondLst>
                              <p:cond delay="7000"/>
                            </p:stCondLst>
                            <p:childTnLst>
                              <p:par>
                                <p:cTn id="48" presetID="53" presetClass="entr" presetSubtype="528" fill="hold" grpId="0" nodeType="afterEffect">
                                  <p:stCondLst>
                                    <p:cond delay="0"/>
                                  </p:stCondLst>
                                  <p:iterate type="lt">
                                    <p:tmPct val="0"/>
                                  </p:iterate>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fltVal val="0.5"/>
                                          </p:val>
                                        </p:tav>
                                        <p:tav tm="100000">
                                          <p:val>
                                            <p:strVal val="#ppt_x"/>
                                          </p:val>
                                        </p:tav>
                                      </p:tavLst>
                                    </p:anim>
                                    <p:anim calcmode="lin" valueType="num">
                                      <p:cBhvr>
                                        <p:cTn id="54" dur="500" fill="hold"/>
                                        <p:tgtEl>
                                          <p:spTgt spid="20"/>
                                        </p:tgtEl>
                                        <p:attrNameLst>
                                          <p:attrName>ppt_y</p:attrName>
                                        </p:attrNameLst>
                                      </p:cBhvr>
                                      <p:tavLst>
                                        <p:tav tm="0">
                                          <p:val>
                                            <p:fltVal val="0.5"/>
                                          </p:val>
                                        </p:tav>
                                        <p:tav tm="100000">
                                          <p:val>
                                            <p:strVal val="#ppt_y"/>
                                          </p:val>
                                        </p:tav>
                                      </p:tavLst>
                                    </p:anim>
                                  </p:childTnLst>
                                </p:cTn>
                              </p:par>
                            </p:childTnLst>
                          </p:cTn>
                        </p:par>
                        <p:par>
                          <p:cTn id="55" fill="hold">
                            <p:stCondLst>
                              <p:cond delay="7500"/>
                            </p:stCondLst>
                            <p:childTnLst>
                              <p:par>
                                <p:cTn id="56" presetID="23" presetClass="entr" presetSubtype="3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6*min(max(#ppt_w*#ppt_h,.3),1)-7.4)/-.7*#ppt_w"/>
                                          </p:val>
                                        </p:tav>
                                        <p:tav tm="100000">
                                          <p:val>
                                            <p:strVal val="#ppt_w"/>
                                          </p:val>
                                        </p:tav>
                                      </p:tavLst>
                                    </p:anim>
                                    <p:anim calcmode="lin" valueType="num">
                                      <p:cBhvr>
                                        <p:cTn id="59" dur="500" fill="hold"/>
                                        <p:tgtEl>
                                          <p:spTgt spid="12"/>
                                        </p:tgtEl>
                                        <p:attrNameLst>
                                          <p:attrName>ppt_h</p:attrName>
                                        </p:attrNameLst>
                                      </p:cBhvr>
                                      <p:tavLst>
                                        <p:tav tm="0">
                                          <p:val>
                                            <p:strVal val="(6*min(max(#ppt_w*#ppt_h,.3),1)-7.4)/-.7*#ppt_h"/>
                                          </p:val>
                                        </p:tav>
                                        <p:tav tm="100000">
                                          <p:val>
                                            <p:strVal val="#ppt_h"/>
                                          </p:val>
                                        </p:tav>
                                      </p:tavLst>
                                    </p:anim>
                                    <p:anim calcmode="lin" valueType="num">
                                      <p:cBhvr>
                                        <p:cTn id="60" dur="500" fill="hold"/>
                                        <p:tgtEl>
                                          <p:spTgt spid="12"/>
                                        </p:tgtEl>
                                        <p:attrNameLst>
                                          <p:attrName>ppt_x</p:attrName>
                                        </p:attrNameLst>
                                      </p:cBhvr>
                                      <p:tavLst>
                                        <p:tav tm="0">
                                          <p:val>
                                            <p:fltVal val="0.5"/>
                                          </p:val>
                                        </p:tav>
                                        <p:tav tm="100000">
                                          <p:val>
                                            <p:strVal val="#ppt_x"/>
                                          </p:val>
                                        </p:tav>
                                      </p:tavLst>
                                    </p:anim>
                                    <p:anim calcmode="lin" valueType="num">
                                      <p:cBhvr>
                                        <p:cTn id="61"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2" fill="hold">
                            <p:stCondLst>
                              <p:cond delay="8000"/>
                            </p:stCondLst>
                            <p:childTnLst>
                              <p:par>
                                <p:cTn id="63" presetID="37" presetClass="exit" presetSubtype="0" fill="hold" nodeType="afterEffect">
                                  <p:stCondLst>
                                    <p:cond delay="1000"/>
                                  </p:stCondLst>
                                  <p:childTnLst>
                                    <p:animEffect transition="out" filter="fade">
                                      <p:cBhvr>
                                        <p:cTn id="64" dur="1000"/>
                                        <p:tgtEl>
                                          <p:spTgt spid="13"/>
                                        </p:tgtEl>
                                      </p:cBhvr>
                                    </p:animEffect>
                                    <p:anim calcmode="lin" valueType="num">
                                      <p:cBhvr>
                                        <p:cTn id="65" dur="1000"/>
                                        <p:tgtEl>
                                          <p:spTgt spid="13"/>
                                        </p:tgtEl>
                                        <p:attrNameLst>
                                          <p:attrName>ppt_x</p:attrName>
                                        </p:attrNameLst>
                                      </p:cBhvr>
                                      <p:tavLst>
                                        <p:tav tm="0">
                                          <p:val>
                                            <p:strVal val="ppt_x"/>
                                          </p:val>
                                        </p:tav>
                                        <p:tav tm="100000">
                                          <p:val>
                                            <p:strVal val="ppt_x"/>
                                          </p:val>
                                        </p:tav>
                                      </p:tavLst>
                                    </p:anim>
                                    <p:anim calcmode="lin" valueType="num">
                                      <p:cBhvr>
                                        <p:cTn id="66" dur="100" decel="100000"/>
                                        <p:tgtEl>
                                          <p:spTgt spid="13"/>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13"/>
                                        </p:tgtEl>
                                        <p:attrNameLst>
                                          <p:attrName>ppt_y</p:attrName>
                                        </p:attrNameLst>
                                      </p:cBhvr>
                                      <p:tavLst>
                                        <p:tav tm="0">
                                          <p:val>
                                            <p:strVal val="ppt_y"/>
                                          </p:val>
                                        </p:tav>
                                        <p:tav tm="100000">
                                          <p:val>
                                            <p:strVal val="ppt_y+1"/>
                                          </p:val>
                                        </p:tav>
                                      </p:tavLst>
                                    </p:anim>
                                    <p:set>
                                      <p:cBhvr>
                                        <p:cTn id="68" dur="1" fill="hold">
                                          <p:stCondLst>
                                            <p:cond delay="999"/>
                                          </p:stCondLst>
                                        </p:cTn>
                                        <p:tgtEl>
                                          <p:spTgt spid="13"/>
                                        </p:tgtEl>
                                        <p:attrNameLst>
                                          <p:attrName>style.visibility</p:attrName>
                                        </p:attrNameLst>
                                      </p:cBhvr>
                                      <p:to>
                                        <p:strVal val="hidden"/>
                                      </p:to>
                                    </p:set>
                                  </p:childTnLst>
                                </p:cTn>
                              </p:par>
                              <p:par>
                                <p:cTn id="69" presetID="37" presetClass="exit" presetSubtype="0" fill="hold" grpId="1" nodeType="withEffect">
                                  <p:stCondLst>
                                    <p:cond delay="1250"/>
                                  </p:stCondLst>
                                  <p:childTnLst>
                                    <p:animEffect transition="out" filter="fade">
                                      <p:cBhvr>
                                        <p:cTn id="70" dur="1000"/>
                                        <p:tgtEl>
                                          <p:spTgt spid="9"/>
                                        </p:tgtEl>
                                      </p:cBhvr>
                                    </p:animEffect>
                                    <p:anim calcmode="lin" valueType="num">
                                      <p:cBhvr>
                                        <p:cTn id="71" dur="1000"/>
                                        <p:tgtEl>
                                          <p:spTgt spid="9"/>
                                        </p:tgtEl>
                                        <p:attrNameLst>
                                          <p:attrName>ppt_x</p:attrName>
                                        </p:attrNameLst>
                                      </p:cBhvr>
                                      <p:tavLst>
                                        <p:tav tm="0">
                                          <p:val>
                                            <p:strVal val="ppt_x"/>
                                          </p:val>
                                        </p:tav>
                                        <p:tav tm="100000">
                                          <p:val>
                                            <p:strVal val="ppt_x"/>
                                          </p:val>
                                        </p:tav>
                                      </p:tavLst>
                                    </p:anim>
                                    <p:anim calcmode="lin" valueType="num">
                                      <p:cBhvr>
                                        <p:cTn id="72" dur="100" decel="100000"/>
                                        <p:tgtEl>
                                          <p:spTgt spid="9"/>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9"/>
                                        </p:tgtEl>
                                        <p:attrNameLst>
                                          <p:attrName>ppt_y</p:attrName>
                                        </p:attrNameLst>
                                      </p:cBhvr>
                                      <p:tavLst>
                                        <p:tav tm="0">
                                          <p:val>
                                            <p:strVal val="ppt_y"/>
                                          </p:val>
                                        </p:tav>
                                        <p:tav tm="100000">
                                          <p:val>
                                            <p:strVal val="ppt_y+1"/>
                                          </p:val>
                                        </p:tav>
                                      </p:tavLst>
                                    </p:anim>
                                    <p:set>
                                      <p:cBhvr>
                                        <p:cTn id="74" dur="1" fill="hold">
                                          <p:stCondLst>
                                            <p:cond delay="999"/>
                                          </p:stCondLst>
                                        </p:cTn>
                                        <p:tgtEl>
                                          <p:spTgt spid="9"/>
                                        </p:tgtEl>
                                        <p:attrNameLst>
                                          <p:attrName>style.visibility</p:attrName>
                                        </p:attrNameLst>
                                      </p:cBhvr>
                                      <p:to>
                                        <p:strVal val="hidden"/>
                                      </p:to>
                                    </p:set>
                                  </p:childTnLst>
                                </p:cTn>
                              </p:par>
                              <p:par>
                                <p:cTn id="75" presetID="37" presetClass="exit" presetSubtype="0" fill="hold" grpId="1" nodeType="withEffect">
                                  <p:stCondLst>
                                    <p:cond delay="1500"/>
                                  </p:stCondLst>
                                  <p:childTnLst>
                                    <p:animEffect transition="out" filter="fade">
                                      <p:cBhvr>
                                        <p:cTn id="76" dur="1000"/>
                                        <p:tgtEl>
                                          <p:spTgt spid="7"/>
                                        </p:tgtEl>
                                      </p:cBhvr>
                                    </p:animEffect>
                                    <p:anim calcmode="lin" valueType="num">
                                      <p:cBhvr>
                                        <p:cTn id="77" dur="1000"/>
                                        <p:tgtEl>
                                          <p:spTgt spid="7"/>
                                        </p:tgtEl>
                                        <p:attrNameLst>
                                          <p:attrName>ppt_x</p:attrName>
                                        </p:attrNameLst>
                                      </p:cBhvr>
                                      <p:tavLst>
                                        <p:tav tm="0">
                                          <p:val>
                                            <p:strVal val="ppt_x"/>
                                          </p:val>
                                        </p:tav>
                                        <p:tav tm="100000">
                                          <p:val>
                                            <p:strVal val="ppt_x"/>
                                          </p:val>
                                        </p:tav>
                                      </p:tavLst>
                                    </p:anim>
                                    <p:anim calcmode="lin" valueType="num">
                                      <p:cBhvr>
                                        <p:cTn id="78" dur="100" decel="100000"/>
                                        <p:tgtEl>
                                          <p:spTgt spid="7"/>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7"/>
                                        </p:tgtEl>
                                        <p:attrNameLst>
                                          <p:attrName>ppt_y</p:attrName>
                                        </p:attrNameLst>
                                      </p:cBhvr>
                                      <p:tavLst>
                                        <p:tav tm="0">
                                          <p:val>
                                            <p:strVal val="ppt_y"/>
                                          </p:val>
                                        </p:tav>
                                        <p:tav tm="100000">
                                          <p:val>
                                            <p:strVal val="ppt_y+1"/>
                                          </p:val>
                                        </p:tav>
                                      </p:tavLst>
                                    </p:anim>
                                    <p:set>
                                      <p:cBhvr>
                                        <p:cTn id="80" dur="1" fill="hold">
                                          <p:stCondLst>
                                            <p:cond delay="999"/>
                                          </p:stCondLst>
                                        </p:cTn>
                                        <p:tgtEl>
                                          <p:spTgt spid="7"/>
                                        </p:tgtEl>
                                        <p:attrNameLst>
                                          <p:attrName>style.visibility</p:attrName>
                                        </p:attrNameLst>
                                      </p:cBhvr>
                                      <p:to>
                                        <p:strVal val="hidden"/>
                                      </p:to>
                                    </p:set>
                                  </p:childTnLst>
                                </p:cTn>
                              </p:par>
                              <p:par>
                                <p:cTn id="81" presetID="37" presetClass="exit" presetSubtype="0" fill="hold" nodeType="withEffect">
                                  <p:stCondLst>
                                    <p:cond delay="1750"/>
                                  </p:stCondLst>
                                  <p:childTnLst>
                                    <p:animEffect transition="out" filter="fade">
                                      <p:cBhvr>
                                        <p:cTn id="82" dur="1000"/>
                                        <p:tgtEl>
                                          <p:spTgt spid="4098"/>
                                        </p:tgtEl>
                                      </p:cBhvr>
                                    </p:animEffect>
                                    <p:anim calcmode="lin" valueType="num">
                                      <p:cBhvr>
                                        <p:cTn id="83" dur="1000"/>
                                        <p:tgtEl>
                                          <p:spTgt spid="4098"/>
                                        </p:tgtEl>
                                        <p:attrNameLst>
                                          <p:attrName>ppt_x</p:attrName>
                                        </p:attrNameLst>
                                      </p:cBhvr>
                                      <p:tavLst>
                                        <p:tav tm="0">
                                          <p:val>
                                            <p:strVal val="ppt_x"/>
                                          </p:val>
                                        </p:tav>
                                        <p:tav tm="100000">
                                          <p:val>
                                            <p:strVal val="ppt_x"/>
                                          </p:val>
                                        </p:tav>
                                      </p:tavLst>
                                    </p:anim>
                                    <p:anim calcmode="lin" valueType="num">
                                      <p:cBhvr>
                                        <p:cTn id="84" dur="100" decel="100000"/>
                                        <p:tgtEl>
                                          <p:spTgt spid="4098"/>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4098"/>
                                        </p:tgtEl>
                                        <p:attrNameLst>
                                          <p:attrName>ppt_y</p:attrName>
                                        </p:attrNameLst>
                                      </p:cBhvr>
                                      <p:tavLst>
                                        <p:tav tm="0">
                                          <p:val>
                                            <p:strVal val="ppt_y"/>
                                          </p:val>
                                        </p:tav>
                                        <p:tav tm="100000">
                                          <p:val>
                                            <p:strVal val="ppt_y+1"/>
                                          </p:val>
                                        </p:tav>
                                      </p:tavLst>
                                    </p:anim>
                                    <p:set>
                                      <p:cBhvr>
                                        <p:cTn id="86" dur="1" fill="hold">
                                          <p:stCondLst>
                                            <p:cond delay="999"/>
                                          </p:stCondLst>
                                        </p:cTn>
                                        <p:tgtEl>
                                          <p:spTgt spid="4098"/>
                                        </p:tgtEl>
                                        <p:attrNameLst>
                                          <p:attrName>style.visibility</p:attrName>
                                        </p:attrNameLst>
                                      </p:cBhvr>
                                      <p:to>
                                        <p:strVal val="hidden"/>
                                      </p:to>
                                    </p:set>
                                  </p:childTnLst>
                                </p:cTn>
                              </p:par>
                              <p:par>
                                <p:cTn id="87" presetID="37" presetClass="exit" presetSubtype="0" fill="hold" nodeType="withEffect">
                                  <p:stCondLst>
                                    <p:cond delay="2000"/>
                                  </p:stCondLst>
                                  <p:childTnLst>
                                    <p:animEffect transition="out" filter="fade">
                                      <p:cBhvr>
                                        <p:cTn id="88" dur="1000"/>
                                        <p:tgtEl>
                                          <p:spTgt spid="11"/>
                                        </p:tgtEl>
                                      </p:cBhvr>
                                    </p:animEffect>
                                    <p:anim calcmode="lin" valueType="num">
                                      <p:cBhvr>
                                        <p:cTn id="89" dur="1000"/>
                                        <p:tgtEl>
                                          <p:spTgt spid="11"/>
                                        </p:tgtEl>
                                        <p:attrNameLst>
                                          <p:attrName>ppt_x</p:attrName>
                                        </p:attrNameLst>
                                      </p:cBhvr>
                                      <p:tavLst>
                                        <p:tav tm="0">
                                          <p:val>
                                            <p:strVal val="ppt_x"/>
                                          </p:val>
                                        </p:tav>
                                        <p:tav tm="100000">
                                          <p:val>
                                            <p:strVal val="ppt_x"/>
                                          </p:val>
                                        </p:tav>
                                      </p:tavLst>
                                    </p:anim>
                                    <p:anim calcmode="lin" valueType="num">
                                      <p:cBhvr>
                                        <p:cTn id="90" dur="100" decel="100000"/>
                                        <p:tgtEl>
                                          <p:spTgt spid="11"/>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11"/>
                                        </p:tgtEl>
                                        <p:attrNameLst>
                                          <p:attrName>ppt_y</p:attrName>
                                        </p:attrNameLst>
                                      </p:cBhvr>
                                      <p:tavLst>
                                        <p:tav tm="0">
                                          <p:val>
                                            <p:strVal val="ppt_y"/>
                                          </p:val>
                                        </p:tav>
                                        <p:tav tm="100000">
                                          <p:val>
                                            <p:strVal val="ppt_y+1"/>
                                          </p:val>
                                        </p:tav>
                                      </p:tavLst>
                                    </p:anim>
                                    <p:set>
                                      <p:cBhvr>
                                        <p:cTn id="92" dur="1" fill="hold">
                                          <p:stCondLst>
                                            <p:cond delay="999"/>
                                          </p:stCondLst>
                                        </p:cTn>
                                        <p:tgtEl>
                                          <p:spTgt spid="11"/>
                                        </p:tgtEl>
                                        <p:attrNameLst>
                                          <p:attrName>style.visibility</p:attrName>
                                        </p:attrNameLst>
                                      </p:cBhvr>
                                      <p:to>
                                        <p:strVal val="hidden"/>
                                      </p:to>
                                    </p:set>
                                  </p:childTnLst>
                                </p:cTn>
                              </p:par>
                              <p:par>
                                <p:cTn id="93" presetID="37" presetClass="exit" presetSubtype="0" fill="hold" grpId="1" nodeType="withEffect">
                                  <p:stCondLst>
                                    <p:cond delay="2250"/>
                                  </p:stCondLst>
                                  <p:iterate type="lt">
                                    <p:tmPct val="0"/>
                                  </p:iterate>
                                  <p:childTnLst>
                                    <p:animEffect transition="out" filter="fade">
                                      <p:cBhvr>
                                        <p:cTn id="94" dur="1000"/>
                                        <p:tgtEl>
                                          <p:spTgt spid="20"/>
                                        </p:tgtEl>
                                      </p:cBhvr>
                                    </p:animEffect>
                                    <p:anim calcmode="lin" valueType="num">
                                      <p:cBhvr>
                                        <p:cTn id="95" dur="1000"/>
                                        <p:tgtEl>
                                          <p:spTgt spid="20"/>
                                        </p:tgtEl>
                                        <p:attrNameLst>
                                          <p:attrName>ppt_x</p:attrName>
                                        </p:attrNameLst>
                                      </p:cBhvr>
                                      <p:tavLst>
                                        <p:tav tm="0">
                                          <p:val>
                                            <p:strVal val="ppt_x"/>
                                          </p:val>
                                        </p:tav>
                                        <p:tav tm="100000">
                                          <p:val>
                                            <p:strVal val="ppt_x"/>
                                          </p:val>
                                        </p:tav>
                                      </p:tavLst>
                                    </p:anim>
                                    <p:anim calcmode="lin" valueType="num">
                                      <p:cBhvr>
                                        <p:cTn id="96" dur="100" decel="100000"/>
                                        <p:tgtEl>
                                          <p:spTgt spid="20"/>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20"/>
                                        </p:tgtEl>
                                        <p:attrNameLst>
                                          <p:attrName>ppt_y</p:attrName>
                                        </p:attrNameLst>
                                      </p:cBhvr>
                                      <p:tavLst>
                                        <p:tav tm="0">
                                          <p:val>
                                            <p:strVal val="ppt_y"/>
                                          </p:val>
                                        </p:tav>
                                        <p:tav tm="100000">
                                          <p:val>
                                            <p:strVal val="ppt_y+1"/>
                                          </p:val>
                                        </p:tav>
                                      </p:tavLst>
                                    </p:anim>
                                    <p:set>
                                      <p:cBhvr>
                                        <p:cTn id="98" dur="1" fill="hold">
                                          <p:stCondLst>
                                            <p:cond delay="999"/>
                                          </p:stCondLst>
                                        </p:cTn>
                                        <p:tgtEl>
                                          <p:spTgt spid="20"/>
                                        </p:tgtEl>
                                        <p:attrNameLst>
                                          <p:attrName>style.visibility</p:attrName>
                                        </p:attrNameLst>
                                      </p:cBhvr>
                                      <p:to>
                                        <p:strVal val="hidden"/>
                                      </p:to>
                                    </p:set>
                                  </p:childTnLst>
                                </p:cTn>
                              </p:par>
                              <p:par>
                                <p:cTn id="99" presetID="37" presetClass="exit" presetSubtype="0" fill="hold" grpId="1" nodeType="withEffect">
                                  <p:stCondLst>
                                    <p:cond delay="2500"/>
                                  </p:stCondLst>
                                  <p:childTnLst>
                                    <p:animEffect transition="out" filter="fade">
                                      <p:cBhvr>
                                        <p:cTn id="100" dur="1000"/>
                                        <p:tgtEl>
                                          <p:spTgt spid="12"/>
                                        </p:tgtEl>
                                      </p:cBhvr>
                                    </p:animEffect>
                                    <p:anim calcmode="lin" valueType="num">
                                      <p:cBhvr>
                                        <p:cTn id="101" dur="1000"/>
                                        <p:tgtEl>
                                          <p:spTgt spid="12"/>
                                        </p:tgtEl>
                                        <p:attrNameLst>
                                          <p:attrName>ppt_x</p:attrName>
                                        </p:attrNameLst>
                                      </p:cBhvr>
                                      <p:tavLst>
                                        <p:tav tm="0">
                                          <p:val>
                                            <p:strVal val="ppt_x"/>
                                          </p:val>
                                        </p:tav>
                                        <p:tav tm="100000">
                                          <p:val>
                                            <p:strVal val="ppt_x"/>
                                          </p:val>
                                        </p:tav>
                                      </p:tavLst>
                                    </p:anim>
                                    <p:anim calcmode="lin" valueType="num">
                                      <p:cBhvr>
                                        <p:cTn id="102" dur="100" decel="100000"/>
                                        <p:tgtEl>
                                          <p:spTgt spid="12"/>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12"/>
                                        </p:tgtEl>
                                        <p:attrNameLst>
                                          <p:attrName>ppt_y</p:attrName>
                                        </p:attrNameLst>
                                      </p:cBhvr>
                                      <p:tavLst>
                                        <p:tav tm="0">
                                          <p:val>
                                            <p:strVal val="ppt_y"/>
                                          </p:val>
                                        </p:tav>
                                        <p:tav tm="100000">
                                          <p:val>
                                            <p:strVal val="ppt_y+1"/>
                                          </p:val>
                                        </p:tav>
                                      </p:tavLst>
                                    </p:anim>
                                    <p:set>
                                      <p:cBhvr>
                                        <p:cTn id="104" dur="1" fill="hold">
                                          <p:stCondLst>
                                            <p:cond delay="999"/>
                                          </p:stCondLst>
                                        </p:cTn>
                                        <p:tgtEl>
                                          <p:spTgt spid="12"/>
                                        </p:tgtEl>
                                        <p:attrNameLst>
                                          <p:attrName>style.visibility</p:attrName>
                                        </p:attrNameLst>
                                      </p:cBhvr>
                                      <p:to>
                                        <p:strVal val="hidden"/>
                                      </p:to>
                                    </p:set>
                                  </p:childTnLst>
                                </p:cTn>
                              </p:par>
                            </p:childTnLst>
                          </p:cTn>
                        </p:par>
                        <p:par>
                          <p:cTn id="105" fill="hold">
                            <p:stCondLst>
                              <p:cond delay="11500"/>
                            </p:stCondLst>
                            <p:childTnLst>
                              <p:par>
                                <p:cTn id="106" presetID="2" presetClass="exit" presetSubtype="4" fill="hold" grpId="0" nodeType="afterEffect">
                                  <p:stCondLst>
                                    <p:cond delay="0"/>
                                  </p:stCondLst>
                                  <p:childTnLst>
                                    <p:anim calcmode="lin" valueType="num">
                                      <p:cBhvr additive="base">
                                        <p:cTn id="107" dur="500"/>
                                        <p:tgtEl>
                                          <p:spTgt spid="6"/>
                                        </p:tgtEl>
                                        <p:attrNameLst>
                                          <p:attrName>ppt_x</p:attrName>
                                        </p:attrNameLst>
                                      </p:cBhvr>
                                      <p:tavLst>
                                        <p:tav tm="0">
                                          <p:val>
                                            <p:strVal val="ppt_x"/>
                                          </p:val>
                                        </p:tav>
                                        <p:tav tm="100000">
                                          <p:val>
                                            <p:strVal val="ppt_x"/>
                                          </p:val>
                                        </p:tav>
                                      </p:tavLst>
                                    </p:anim>
                                    <p:anim calcmode="lin" valueType="num">
                                      <p:cBhvr additive="base">
                                        <p:cTn id="108" dur="500"/>
                                        <p:tgtEl>
                                          <p:spTgt spid="6"/>
                                        </p:tgtEl>
                                        <p:attrNameLst>
                                          <p:attrName>ppt_y</p:attrName>
                                        </p:attrNameLst>
                                      </p:cBhvr>
                                      <p:tavLst>
                                        <p:tav tm="0">
                                          <p:val>
                                            <p:strVal val="ppt_y"/>
                                          </p:val>
                                        </p:tav>
                                        <p:tav tm="100000">
                                          <p:val>
                                            <p:strVal val="1+ppt_h/2"/>
                                          </p:val>
                                        </p:tav>
                                      </p:tavLst>
                                    </p:anim>
                                    <p:set>
                                      <p:cBhvr>
                                        <p:cTn id="10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9" grpId="0"/>
      <p:bldP spid="9" grpId="1"/>
      <p:bldP spid="19" grpId="0" build="allAtOnce"/>
      <p:bldP spid="19" grpId="1" build="allAtOnce"/>
      <p:bldP spid="20" grpId="0"/>
      <p:bldP spid="20" grpId="1"/>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0" y="436434"/>
            <a:ext cx="10160000" cy="5084032"/>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4" name="椭圆 3"/>
          <p:cNvSpPr/>
          <p:nvPr/>
        </p:nvSpPr>
        <p:spPr bwMode="auto">
          <a:xfrm>
            <a:off x="1655235" y="1994449"/>
            <a:ext cx="1674987" cy="1674987"/>
          </a:xfrm>
          <a:prstGeom prst="ellipse">
            <a:avLst/>
          </a:prstGeom>
          <a:solidFill>
            <a:schemeClr val="bg1">
              <a:alpha val="44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sp>
        <p:nvSpPr>
          <p:cNvPr id="6" name="椭圆 5"/>
          <p:cNvSpPr/>
          <p:nvPr/>
        </p:nvSpPr>
        <p:spPr bwMode="auto">
          <a:xfrm>
            <a:off x="1755421" y="2094634"/>
            <a:ext cx="1474616" cy="1474616"/>
          </a:xfrm>
          <a:prstGeom prst="ellipse">
            <a:avLst/>
          </a:prstGeom>
          <a:solidFill>
            <a:schemeClr val="bg1"/>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sp>
        <p:nvSpPr>
          <p:cNvPr id="5" name="矩形 4"/>
          <p:cNvSpPr/>
          <p:nvPr/>
        </p:nvSpPr>
        <p:spPr>
          <a:xfrm>
            <a:off x="1756132" y="2476039"/>
            <a:ext cx="1478841" cy="646331"/>
          </a:xfrm>
          <a:prstGeom prst="rect">
            <a:avLst/>
          </a:prstGeom>
        </p:spPr>
        <p:txBody>
          <a:bodyPr wrap="square">
            <a:spAutoFit/>
          </a:bodyPr>
          <a:lstStyle/>
          <a:p>
            <a:r>
              <a:rPr lang="zh-CN" altLang="en-US" dirty="0">
                <a:solidFill>
                  <a:srgbClr val="C00000"/>
                </a:solidFill>
                <a:latin typeface="微软雅黑" pitchFamily="34" charset="-122"/>
                <a:ea typeface="微软雅黑" pitchFamily="34" charset="-122"/>
              </a:rPr>
              <a:t>实现个人的</a:t>
            </a:r>
            <a:r>
              <a:rPr lang="zh-CN" altLang="en-US" dirty="0" smtClean="0">
                <a:solidFill>
                  <a:srgbClr val="C00000"/>
                </a:solidFill>
                <a:latin typeface="微软雅黑" pitchFamily="34" charset="-122"/>
                <a:ea typeface="微软雅黑" pitchFamily="34" charset="-122"/>
              </a:rPr>
              <a:t>价值为核心</a:t>
            </a:r>
            <a:endParaRPr lang="zh-CN" altLang="en-US" dirty="0">
              <a:solidFill>
                <a:srgbClr val="C00000"/>
              </a:solidFill>
              <a:latin typeface="微软雅黑" pitchFamily="34" charset="-122"/>
              <a:ea typeface="微软雅黑" pitchFamily="34" charset="-122"/>
            </a:endParaRPr>
          </a:p>
        </p:txBody>
      </p:sp>
      <p:grpSp>
        <p:nvGrpSpPr>
          <p:cNvPr id="9" name="组合 8"/>
          <p:cNvGrpSpPr/>
          <p:nvPr/>
        </p:nvGrpSpPr>
        <p:grpSpPr>
          <a:xfrm>
            <a:off x="1700657" y="301137"/>
            <a:ext cx="1550424" cy="1748643"/>
            <a:chOff x="5465133" y="797258"/>
            <a:chExt cx="2669581" cy="3010882"/>
          </a:xfrm>
        </p:grpSpPr>
        <p:sp>
          <p:nvSpPr>
            <p:cNvPr id="7" name="矩形 6"/>
            <p:cNvSpPr/>
            <p:nvPr/>
          </p:nvSpPr>
          <p:spPr>
            <a:xfrm>
              <a:off x="5465133" y="2706965"/>
              <a:ext cx="2669581" cy="1101175"/>
            </a:xfrm>
            <a:prstGeom prst="rect">
              <a:avLst/>
            </a:prstGeom>
            <a:noFill/>
          </p:spPr>
          <p:txBody>
            <a:bodyPr wrap="none" rtlCol="0">
              <a:spAutoFit/>
            </a:bodyPr>
            <a:lstStyle/>
            <a:p>
              <a:r>
                <a:rPr lang="zh-CN" altLang="en-US" sz="3556" i="1" dirty="0">
                  <a:solidFill>
                    <a:srgbClr val="C00000"/>
                  </a:solidFill>
                  <a:latin typeface="方正综艺简体" pitchFamily="2" charset="-122"/>
                  <a:ea typeface="方正综艺简体" pitchFamily="2" charset="-122"/>
                </a:rPr>
                <a:t>美国梦</a:t>
              </a:r>
            </a:p>
          </p:txBody>
        </p:sp>
        <p:pic>
          <p:nvPicPr>
            <p:cNvPr id="8" name="Picture 2" descr="C:\Users\PC\Desktop\flag2008\us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5985" y="797258"/>
              <a:ext cx="2352341" cy="235234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矩形 9"/>
          <p:cNvSpPr/>
          <p:nvPr/>
        </p:nvSpPr>
        <p:spPr>
          <a:xfrm>
            <a:off x="340839" y="3912545"/>
            <a:ext cx="4089244" cy="923330"/>
          </a:xfrm>
          <a:prstGeom prst="rect">
            <a:avLst/>
          </a:prstGeom>
        </p:spPr>
        <p:txBody>
          <a:bodyPr wrap="square">
            <a:spAutoFit/>
          </a:bodyPr>
          <a:lstStyle/>
          <a:p>
            <a:r>
              <a:rPr lang="zh-CN" altLang="en-US" dirty="0">
                <a:solidFill>
                  <a:srgbClr val="C00000"/>
                </a:solidFill>
                <a:latin typeface="微软雅黑" pitchFamily="34" charset="-122"/>
                <a:ea typeface="微软雅黑" pitchFamily="34" charset="-122"/>
              </a:rPr>
              <a:t>鲍威尔、奥巴马等堪称实现美国梦的典范。个人主义是美国梦的思想基础和灵魂。</a:t>
            </a:r>
          </a:p>
        </p:txBody>
      </p:sp>
      <p:sp>
        <p:nvSpPr>
          <p:cNvPr id="11" name="椭圆 10"/>
          <p:cNvSpPr/>
          <p:nvPr/>
        </p:nvSpPr>
        <p:spPr bwMode="auto">
          <a:xfrm>
            <a:off x="5462966" y="1311322"/>
            <a:ext cx="3041240" cy="3041240"/>
          </a:xfrm>
          <a:prstGeom prst="ellipse">
            <a:avLst/>
          </a:prstGeom>
          <a:solidFill>
            <a:schemeClr val="bg1">
              <a:alpha val="44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sp>
        <p:nvSpPr>
          <p:cNvPr id="12" name="椭圆 11"/>
          <p:cNvSpPr/>
          <p:nvPr/>
        </p:nvSpPr>
        <p:spPr bwMode="auto">
          <a:xfrm>
            <a:off x="6246278" y="2094634"/>
            <a:ext cx="1474616" cy="1474616"/>
          </a:xfrm>
          <a:prstGeom prst="ellipse">
            <a:avLst/>
          </a:prstGeom>
          <a:solidFill>
            <a:schemeClr val="bg1"/>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sp>
        <p:nvSpPr>
          <p:cNvPr id="13" name="矩形 12"/>
          <p:cNvSpPr/>
          <p:nvPr/>
        </p:nvSpPr>
        <p:spPr>
          <a:xfrm>
            <a:off x="6303433" y="2588928"/>
            <a:ext cx="1358901" cy="369332"/>
          </a:xfrm>
          <a:prstGeom prst="rect">
            <a:avLst/>
          </a:prstGeom>
        </p:spPr>
        <p:txBody>
          <a:bodyPr wrap="square">
            <a:spAutoFit/>
          </a:bodyPr>
          <a:lstStyle/>
          <a:p>
            <a:pPr algn="ctr"/>
            <a:r>
              <a:rPr lang="zh-CN" altLang="en-US" dirty="0">
                <a:solidFill>
                  <a:srgbClr val="C00000"/>
                </a:solidFill>
                <a:latin typeface="微软雅黑" pitchFamily="34" charset="-122"/>
                <a:ea typeface="微软雅黑" pitchFamily="34" charset="-122"/>
              </a:rPr>
              <a:t>集体主义</a:t>
            </a:r>
          </a:p>
        </p:txBody>
      </p:sp>
      <p:grpSp>
        <p:nvGrpSpPr>
          <p:cNvPr id="16" name="组合 15"/>
          <p:cNvGrpSpPr/>
          <p:nvPr/>
        </p:nvGrpSpPr>
        <p:grpSpPr>
          <a:xfrm>
            <a:off x="6189183" y="236863"/>
            <a:ext cx="1651069" cy="1812917"/>
            <a:chOff x="4655864" y="1324129"/>
            <a:chExt cx="1485962" cy="1631625"/>
          </a:xfrm>
        </p:grpSpPr>
        <p:sp>
          <p:nvSpPr>
            <p:cNvPr id="14" name="矩形 13"/>
            <p:cNvSpPr/>
            <p:nvPr/>
          </p:nvSpPr>
          <p:spPr>
            <a:xfrm>
              <a:off x="4655864" y="2380174"/>
              <a:ext cx="1395382" cy="575580"/>
            </a:xfrm>
            <a:prstGeom prst="rect">
              <a:avLst/>
            </a:prstGeom>
            <a:noFill/>
          </p:spPr>
          <p:txBody>
            <a:bodyPr wrap="none" rtlCol="0">
              <a:spAutoFit/>
            </a:bodyPr>
            <a:lstStyle/>
            <a:p>
              <a:r>
                <a:rPr lang="zh-CN" altLang="en-US" sz="3556" i="1" dirty="0">
                  <a:solidFill>
                    <a:srgbClr val="C00000"/>
                  </a:solidFill>
                  <a:latin typeface="方正综艺简体" pitchFamily="2" charset="-122"/>
                  <a:ea typeface="方正综艺简体" pitchFamily="2" charset="-122"/>
                </a:rPr>
                <a:t>中国梦</a:t>
              </a:r>
            </a:p>
          </p:txBody>
        </p:sp>
        <p:pic>
          <p:nvPicPr>
            <p:cNvPr id="15" name="Picture 3" descr="C:\Users\PC\Desktop\flag2008\chi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55925">
              <a:off x="4826896" y="1324129"/>
              <a:ext cx="1314930" cy="1314929"/>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标注 16"/>
          <p:cNvSpPr/>
          <p:nvPr/>
        </p:nvSpPr>
        <p:spPr>
          <a:xfrm flipV="1">
            <a:off x="371130" y="3831754"/>
            <a:ext cx="4000494" cy="50799"/>
          </a:xfrm>
          <a:prstGeom prst="wedgeRectCallout">
            <a:avLst>
              <a:gd name="adj1" fmla="val -6150"/>
              <a:gd name="adj2" fmla="val 483616"/>
            </a:avLst>
          </a:prstGeom>
          <a:solidFill>
            <a:schemeClr val="bg1"/>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a typeface="宋体" pitchFamily="2" charset="-122"/>
            </a:endParaRPr>
          </a:p>
        </p:txBody>
      </p:sp>
      <p:sp>
        <p:nvSpPr>
          <p:cNvPr id="18" name="矩形 17"/>
          <p:cNvSpPr/>
          <p:nvPr/>
        </p:nvSpPr>
        <p:spPr bwMode="auto">
          <a:xfrm>
            <a:off x="371130" y="3901961"/>
            <a:ext cx="4000494" cy="1374582"/>
          </a:xfrm>
          <a:prstGeom prst="rect">
            <a:avLst/>
          </a:prstGeom>
          <a:noFill/>
          <a:ln w="19050" cap="flat" cmpd="sng" algn="ctr">
            <a:solidFill>
              <a:schemeClr val="bg1">
                <a:lumMod val="95000"/>
              </a:schemeClr>
            </a:solid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dirty="0">
              <a:latin typeface="Arial" pitchFamily="34" charset="0"/>
            </a:endParaRPr>
          </a:p>
        </p:txBody>
      </p:sp>
      <p:sp>
        <p:nvSpPr>
          <p:cNvPr id="19" name="矩形 18"/>
          <p:cNvSpPr/>
          <p:nvPr/>
        </p:nvSpPr>
        <p:spPr>
          <a:xfrm>
            <a:off x="4779993" y="3870211"/>
            <a:ext cx="5041341" cy="1460336"/>
          </a:xfrm>
          <a:prstGeom prst="rect">
            <a:avLst/>
          </a:prstGeom>
        </p:spPr>
        <p:txBody>
          <a:bodyPr wrap="square">
            <a:spAutoFit/>
          </a:bodyPr>
          <a:lstStyle/>
          <a:p>
            <a:r>
              <a:rPr lang="zh-CN" altLang="en-US" sz="1778" dirty="0">
                <a:solidFill>
                  <a:srgbClr val="C00000"/>
                </a:solidFill>
                <a:latin typeface="微软雅黑" pitchFamily="34" charset="-122"/>
                <a:ea typeface="微软雅黑" pitchFamily="34" charset="-122"/>
              </a:rPr>
              <a:t>中国梦是通过集体即全体中华儿女的共同奋斗实现中华民族共同的理想，个人的梦想是共同理想的具体表现和组成部分。中国梦的思想基础和灵魂是集体主义。中国梦有着深刻的文化背景、历史积淀和现实依据。</a:t>
            </a:r>
          </a:p>
        </p:txBody>
      </p:sp>
      <p:sp>
        <p:nvSpPr>
          <p:cNvPr id="20" name="矩形标注 19"/>
          <p:cNvSpPr/>
          <p:nvPr/>
        </p:nvSpPr>
        <p:spPr>
          <a:xfrm flipV="1">
            <a:off x="4774450" y="3831752"/>
            <a:ext cx="4976328" cy="50799"/>
          </a:xfrm>
          <a:prstGeom prst="wedgeRectCallout">
            <a:avLst>
              <a:gd name="adj1" fmla="val -5724"/>
              <a:gd name="adj2" fmla="val 386392"/>
            </a:avLst>
          </a:prstGeom>
          <a:solidFill>
            <a:schemeClr val="bg1"/>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a typeface="宋体" pitchFamily="2" charset="-122"/>
            </a:endParaRPr>
          </a:p>
        </p:txBody>
      </p:sp>
      <p:sp>
        <p:nvSpPr>
          <p:cNvPr id="21" name="矩形 20"/>
          <p:cNvSpPr/>
          <p:nvPr/>
        </p:nvSpPr>
        <p:spPr bwMode="auto">
          <a:xfrm>
            <a:off x="4774450" y="3901961"/>
            <a:ext cx="4976328" cy="1374583"/>
          </a:xfrm>
          <a:prstGeom prst="rect">
            <a:avLst/>
          </a:prstGeom>
          <a:noFill/>
          <a:ln w="19050" cap="flat" cmpd="sng" algn="ctr">
            <a:solidFill>
              <a:schemeClr val="bg1">
                <a:lumMod val="95000"/>
              </a:schemeClr>
            </a:solid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dirty="0">
              <a:latin typeface="Arial" pitchFamily="34" charset="0"/>
            </a:endParaRPr>
          </a:p>
        </p:txBody>
      </p:sp>
      <p:sp>
        <p:nvSpPr>
          <p:cNvPr id="22" name="燕尾形箭头 21"/>
          <p:cNvSpPr/>
          <p:nvPr/>
        </p:nvSpPr>
        <p:spPr bwMode="auto">
          <a:xfrm>
            <a:off x="611018" y="2599326"/>
            <a:ext cx="800099" cy="400072"/>
          </a:xfrm>
          <a:prstGeom prst="notchedRightArrow">
            <a:avLst/>
          </a:prstGeom>
          <a:solidFill>
            <a:srgbClr val="FF0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23" name="燕尾形箭头 22"/>
          <p:cNvSpPr/>
          <p:nvPr/>
        </p:nvSpPr>
        <p:spPr bwMode="auto">
          <a:xfrm flipH="1">
            <a:off x="3545318" y="2599326"/>
            <a:ext cx="800099" cy="400072"/>
          </a:xfrm>
          <a:prstGeom prst="notchedRightArrow">
            <a:avLst/>
          </a:prstGeom>
          <a:solidFill>
            <a:srgbClr val="FF0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24" name="燕尾形箭头 23"/>
          <p:cNvSpPr/>
          <p:nvPr/>
        </p:nvSpPr>
        <p:spPr bwMode="auto">
          <a:xfrm flipH="1">
            <a:off x="5148389" y="2599326"/>
            <a:ext cx="800099" cy="400072"/>
          </a:xfrm>
          <a:prstGeom prst="notchedRightArrow">
            <a:avLst/>
          </a:prstGeom>
          <a:solidFill>
            <a:srgbClr val="FF0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25" name="燕尾形箭头 24"/>
          <p:cNvSpPr/>
          <p:nvPr/>
        </p:nvSpPr>
        <p:spPr bwMode="auto">
          <a:xfrm>
            <a:off x="7928268" y="2599326"/>
            <a:ext cx="800099" cy="400072"/>
          </a:xfrm>
          <a:prstGeom prst="notchedRightArrow">
            <a:avLst/>
          </a:prstGeom>
          <a:solidFill>
            <a:srgbClr val="FF0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Tree>
    <p:extLst>
      <p:ext uri="{BB962C8B-B14F-4D97-AF65-F5344CB8AC3E}">
        <p14:creationId xmlns:p14="http://schemas.microsoft.com/office/powerpoint/2010/main" val="330690555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750" fill="hold"/>
                                        <p:tgtEl>
                                          <p:spTgt spid="4"/>
                                        </p:tgtEl>
                                        <p:attrNameLst>
                                          <p:attrName>ppt_w</p:attrName>
                                        </p:attrNameLst>
                                      </p:cBhvr>
                                      <p:tavLst>
                                        <p:tav tm="0">
                                          <p:val>
                                            <p:fltVal val="0"/>
                                          </p:val>
                                        </p:tav>
                                        <p:tav tm="100000">
                                          <p:val>
                                            <p:strVal val="#ppt_w"/>
                                          </p:val>
                                        </p:tav>
                                      </p:tavLst>
                                    </p:anim>
                                    <p:anim calcmode="lin" valueType="num">
                                      <p:cBhvr>
                                        <p:cTn id="25" dur="750" fill="hold"/>
                                        <p:tgtEl>
                                          <p:spTgt spid="4"/>
                                        </p:tgtEl>
                                        <p:attrNameLst>
                                          <p:attrName>ppt_h</p:attrName>
                                        </p:attrNameLst>
                                      </p:cBhvr>
                                      <p:tavLst>
                                        <p:tav tm="0">
                                          <p:val>
                                            <p:fltVal val="0"/>
                                          </p:val>
                                        </p:tav>
                                        <p:tav tm="100000">
                                          <p:val>
                                            <p:strVal val="#ppt_h"/>
                                          </p:val>
                                        </p:tav>
                                      </p:tavLst>
                                    </p:anim>
                                    <p:animEffect transition="in" filter="fade">
                                      <p:cBhvr>
                                        <p:cTn id="26" dur="750"/>
                                        <p:tgtEl>
                                          <p:spTgt spid="4"/>
                                        </p:tgtEl>
                                      </p:cBhvr>
                                    </p:animEffect>
                                  </p:childTnLst>
                                </p:cTn>
                              </p:par>
                            </p:childTnLst>
                          </p:cTn>
                        </p:par>
                        <p:par>
                          <p:cTn id="27" fill="hold">
                            <p:stCondLst>
                              <p:cond delay="2750"/>
                            </p:stCondLst>
                            <p:childTnLst>
                              <p:par>
                                <p:cTn id="28" presetID="14" presetClass="entr" presetSubtype="10" fill="hold" grpId="0" nodeType="afterEffect">
                                  <p:stCondLst>
                                    <p:cond delay="75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par>
                          <p:cTn id="31" fill="hold">
                            <p:stCondLst>
                              <p:cond delay="4000"/>
                            </p:stCondLst>
                            <p:childTnLst>
                              <p:par>
                                <p:cTn id="32" presetID="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12" presetClass="entr" presetSubtype="2"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left)">
                                      <p:cBhvr>
                                        <p:cTn id="39" dur="500"/>
                                        <p:tgtEl>
                                          <p:spTgt spid="23"/>
                                        </p:tgtEl>
                                      </p:cBhvr>
                                    </p:animEffect>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32" presetClass="emph" presetSubtype="0" fill="hold" grpId="1" nodeType="afterEffect">
                                  <p:stCondLst>
                                    <p:cond delay="0"/>
                                  </p:stCondLst>
                                  <p:childTnLst>
                                    <p:animRot by="120000">
                                      <p:cBhvr>
                                        <p:cTn id="47" dur="50" fill="hold">
                                          <p:stCondLst>
                                            <p:cond delay="0"/>
                                          </p:stCondLst>
                                        </p:cTn>
                                        <p:tgtEl>
                                          <p:spTgt spid="17"/>
                                        </p:tgtEl>
                                        <p:attrNameLst>
                                          <p:attrName>r</p:attrName>
                                        </p:attrNameLst>
                                      </p:cBhvr>
                                    </p:animRot>
                                    <p:animRot by="-240000">
                                      <p:cBhvr>
                                        <p:cTn id="48" dur="100" fill="hold">
                                          <p:stCondLst>
                                            <p:cond delay="100"/>
                                          </p:stCondLst>
                                        </p:cTn>
                                        <p:tgtEl>
                                          <p:spTgt spid="17"/>
                                        </p:tgtEl>
                                        <p:attrNameLst>
                                          <p:attrName>r</p:attrName>
                                        </p:attrNameLst>
                                      </p:cBhvr>
                                    </p:animRot>
                                    <p:animRot by="240000">
                                      <p:cBhvr>
                                        <p:cTn id="49" dur="100" fill="hold">
                                          <p:stCondLst>
                                            <p:cond delay="200"/>
                                          </p:stCondLst>
                                        </p:cTn>
                                        <p:tgtEl>
                                          <p:spTgt spid="17"/>
                                        </p:tgtEl>
                                        <p:attrNameLst>
                                          <p:attrName>r</p:attrName>
                                        </p:attrNameLst>
                                      </p:cBhvr>
                                    </p:animRot>
                                    <p:animRot by="-240000">
                                      <p:cBhvr>
                                        <p:cTn id="50" dur="100" fill="hold">
                                          <p:stCondLst>
                                            <p:cond delay="300"/>
                                          </p:stCondLst>
                                        </p:cTn>
                                        <p:tgtEl>
                                          <p:spTgt spid="17"/>
                                        </p:tgtEl>
                                        <p:attrNameLst>
                                          <p:attrName>r</p:attrName>
                                        </p:attrNameLst>
                                      </p:cBhvr>
                                    </p:animRot>
                                    <p:animRot by="120000">
                                      <p:cBhvr>
                                        <p:cTn id="51" dur="100" fill="hold">
                                          <p:stCondLst>
                                            <p:cond delay="400"/>
                                          </p:stCondLst>
                                        </p:cTn>
                                        <p:tgtEl>
                                          <p:spTgt spid="17"/>
                                        </p:tgtEl>
                                        <p:attrNameLst>
                                          <p:attrName>r</p:attrName>
                                        </p:attrNameLst>
                                      </p:cBhvr>
                                    </p:animRo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par>
                          <p:cTn id="56" fill="hold">
                            <p:stCondLst>
                              <p:cond delay="6000"/>
                            </p:stCondLst>
                            <p:childTnLst>
                              <p:par>
                                <p:cTn id="57" presetID="18" presetClass="entr" presetSubtype="3"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500"/>
                                        <p:tgtEl>
                                          <p:spTgt spid="10"/>
                                        </p:tgtEl>
                                      </p:cBhvr>
                                    </p:animEffect>
                                  </p:childTnLst>
                                </p:cTn>
                              </p:par>
                            </p:childTnLst>
                          </p:cTn>
                        </p:par>
                        <p:par>
                          <p:cTn id="60" fill="hold">
                            <p:stCondLst>
                              <p:cond delay="6500"/>
                            </p:stCondLst>
                            <p:childTnLst>
                              <p:par>
                                <p:cTn id="61" presetID="42"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750" fill="hold"/>
                                        <p:tgtEl>
                                          <p:spTgt spid="11"/>
                                        </p:tgtEl>
                                        <p:attrNameLst>
                                          <p:attrName>ppt_w</p:attrName>
                                        </p:attrNameLst>
                                      </p:cBhvr>
                                      <p:tavLst>
                                        <p:tav tm="0">
                                          <p:val>
                                            <p:fltVal val="0"/>
                                          </p:val>
                                        </p:tav>
                                        <p:tav tm="100000">
                                          <p:val>
                                            <p:strVal val="#ppt_w"/>
                                          </p:val>
                                        </p:tav>
                                      </p:tavLst>
                                    </p:anim>
                                    <p:anim calcmode="lin" valueType="num">
                                      <p:cBhvr>
                                        <p:cTn id="76" dur="750" fill="hold"/>
                                        <p:tgtEl>
                                          <p:spTgt spid="11"/>
                                        </p:tgtEl>
                                        <p:attrNameLst>
                                          <p:attrName>ppt_h</p:attrName>
                                        </p:attrNameLst>
                                      </p:cBhvr>
                                      <p:tavLst>
                                        <p:tav tm="0">
                                          <p:val>
                                            <p:fltVal val="0"/>
                                          </p:val>
                                        </p:tav>
                                        <p:tav tm="100000">
                                          <p:val>
                                            <p:strVal val="#ppt_h"/>
                                          </p:val>
                                        </p:tav>
                                      </p:tavLst>
                                    </p:anim>
                                    <p:animEffect transition="in" filter="fade">
                                      <p:cBhvr>
                                        <p:cTn id="77" dur="750"/>
                                        <p:tgtEl>
                                          <p:spTgt spid="11"/>
                                        </p:tgtEl>
                                      </p:cBhvr>
                                    </p:animEffect>
                                  </p:childTnLst>
                                </p:cTn>
                              </p:par>
                            </p:childTnLst>
                          </p:cTn>
                        </p:par>
                        <p:par>
                          <p:cTn id="78" fill="hold">
                            <p:stCondLst>
                              <p:cond delay="8750"/>
                            </p:stCondLst>
                            <p:childTnLst>
                              <p:par>
                                <p:cTn id="79" presetID="14" presetClass="entr" presetSubtype="1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randombar(horizontal)">
                                      <p:cBhvr>
                                        <p:cTn id="81" dur="500"/>
                                        <p:tgtEl>
                                          <p:spTgt spid="13"/>
                                        </p:tgtEl>
                                      </p:cBhvr>
                                    </p:animEffect>
                                  </p:childTnLst>
                                </p:cTn>
                              </p:par>
                            </p:childTnLst>
                          </p:cTn>
                        </p:par>
                        <p:par>
                          <p:cTn id="82" fill="hold">
                            <p:stCondLst>
                              <p:cond delay="9250"/>
                            </p:stCondLst>
                            <p:childTnLst>
                              <p:par>
                                <p:cTn id="83" presetID="12" presetClass="entr" presetSubtype="2"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p:tgtEl>
                                          <p:spTgt spid="24"/>
                                        </p:tgtEl>
                                        <p:attrNameLst>
                                          <p:attrName>ppt_x</p:attrName>
                                        </p:attrNameLst>
                                      </p:cBhvr>
                                      <p:tavLst>
                                        <p:tav tm="0">
                                          <p:val>
                                            <p:strVal val="#ppt_x+#ppt_w*1.125000"/>
                                          </p:val>
                                        </p:tav>
                                        <p:tav tm="100000">
                                          <p:val>
                                            <p:strVal val="#ppt_x"/>
                                          </p:val>
                                        </p:tav>
                                      </p:tavLst>
                                    </p:anim>
                                    <p:animEffect transition="in" filter="wipe(left)">
                                      <p:cBhvr>
                                        <p:cTn id="86" dur="500"/>
                                        <p:tgtEl>
                                          <p:spTgt spid="24"/>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p:tgtEl>
                                          <p:spTgt spid="25"/>
                                        </p:tgtEl>
                                        <p:attrNameLst>
                                          <p:attrName>ppt_x</p:attrName>
                                        </p:attrNameLst>
                                      </p:cBhvr>
                                      <p:tavLst>
                                        <p:tav tm="0">
                                          <p:val>
                                            <p:strVal val="#ppt_x-#ppt_w*1.125000"/>
                                          </p:val>
                                        </p:tav>
                                        <p:tav tm="100000">
                                          <p:val>
                                            <p:strVal val="#ppt_x"/>
                                          </p:val>
                                        </p:tav>
                                      </p:tavLst>
                                    </p:anim>
                                    <p:animEffect transition="in" filter="wipe(right)">
                                      <p:cBhvr>
                                        <p:cTn id="90" dur="500"/>
                                        <p:tgtEl>
                                          <p:spTgt spid="25"/>
                                        </p:tgtEl>
                                      </p:cBhvr>
                                    </p:animEffect>
                                  </p:childTnLst>
                                </p:cTn>
                              </p:par>
                            </p:childTnLst>
                          </p:cTn>
                        </p:par>
                        <p:par>
                          <p:cTn id="91" fill="hold">
                            <p:stCondLst>
                              <p:cond delay="9750"/>
                            </p:stCondLst>
                            <p:childTnLst>
                              <p:par>
                                <p:cTn id="92" presetID="2" presetClass="entr" presetSubtype="4"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fill="hold"/>
                                        <p:tgtEl>
                                          <p:spTgt spid="20"/>
                                        </p:tgtEl>
                                        <p:attrNameLst>
                                          <p:attrName>ppt_x</p:attrName>
                                        </p:attrNameLst>
                                      </p:cBhvr>
                                      <p:tavLst>
                                        <p:tav tm="0">
                                          <p:val>
                                            <p:strVal val="#ppt_x"/>
                                          </p:val>
                                        </p:tav>
                                        <p:tav tm="100000">
                                          <p:val>
                                            <p:strVal val="#ppt_x"/>
                                          </p:val>
                                        </p:tav>
                                      </p:tavLst>
                                    </p:anim>
                                    <p:anim calcmode="lin" valueType="num">
                                      <p:cBhvr additive="base">
                                        <p:cTn id="95" dur="500" fill="hold"/>
                                        <p:tgtEl>
                                          <p:spTgt spid="20"/>
                                        </p:tgtEl>
                                        <p:attrNameLst>
                                          <p:attrName>ppt_y</p:attrName>
                                        </p:attrNameLst>
                                      </p:cBhvr>
                                      <p:tavLst>
                                        <p:tav tm="0">
                                          <p:val>
                                            <p:strVal val="1+#ppt_h/2"/>
                                          </p:val>
                                        </p:tav>
                                        <p:tav tm="100000">
                                          <p:val>
                                            <p:strVal val="#ppt_y"/>
                                          </p:val>
                                        </p:tav>
                                      </p:tavLst>
                                    </p:anim>
                                  </p:childTnLst>
                                </p:cTn>
                              </p:par>
                            </p:childTnLst>
                          </p:cTn>
                        </p:par>
                        <p:par>
                          <p:cTn id="96" fill="hold">
                            <p:stCondLst>
                              <p:cond delay="10250"/>
                            </p:stCondLst>
                            <p:childTnLst>
                              <p:par>
                                <p:cTn id="97" presetID="32" presetClass="emph" presetSubtype="0" fill="hold" grpId="1" nodeType="afterEffect">
                                  <p:stCondLst>
                                    <p:cond delay="0"/>
                                  </p:stCondLst>
                                  <p:childTnLst>
                                    <p:animRot by="120000">
                                      <p:cBhvr>
                                        <p:cTn id="98" dur="50" fill="hold">
                                          <p:stCondLst>
                                            <p:cond delay="0"/>
                                          </p:stCondLst>
                                        </p:cTn>
                                        <p:tgtEl>
                                          <p:spTgt spid="20"/>
                                        </p:tgtEl>
                                        <p:attrNameLst>
                                          <p:attrName>r</p:attrName>
                                        </p:attrNameLst>
                                      </p:cBhvr>
                                    </p:animRot>
                                    <p:animRot by="-240000">
                                      <p:cBhvr>
                                        <p:cTn id="99" dur="100" fill="hold">
                                          <p:stCondLst>
                                            <p:cond delay="100"/>
                                          </p:stCondLst>
                                        </p:cTn>
                                        <p:tgtEl>
                                          <p:spTgt spid="20"/>
                                        </p:tgtEl>
                                        <p:attrNameLst>
                                          <p:attrName>r</p:attrName>
                                        </p:attrNameLst>
                                      </p:cBhvr>
                                    </p:animRot>
                                    <p:animRot by="240000">
                                      <p:cBhvr>
                                        <p:cTn id="100" dur="100" fill="hold">
                                          <p:stCondLst>
                                            <p:cond delay="200"/>
                                          </p:stCondLst>
                                        </p:cTn>
                                        <p:tgtEl>
                                          <p:spTgt spid="20"/>
                                        </p:tgtEl>
                                        <p:attrNameLst>
                                          <p:attrName>r</p:attrName>
                                        </p:attrNameLst>
                                      </p:cBhvr>
                                    </p:animRot>
                                    <p:animRot by="-240000">
                                      <p:cBhvr>
                                        <p:cTn id="101" dur="100" fill="hold">
                                          <p:stCondLst>
                                            <p:cond delay="300"/>
                                          </p:stCondLst>
                                        </p:cTn>
                                        <p:tgtEl>
                                          <p:spTgt spid="20"/>
                                        </p:tgtEl>
                                        <p:attrNameLst>
                                          <p:attrName>r</p:attrName>
                                        </p:attrNameLst>
                                      </p:cBhvr>
                                    </p:animRot>
                                    <p:animRot by="120000">
                                      <p:cBhvr>
                                        <p:cTn id="102" dur="100" fill="hold">
                                          <p:stCondLst>
                                            <p:cond delay="400"/>
                                          </p:stCondLst>
                                        </p:cTn>
                                        <p:tgtEl>
                                          <p:spTgt spid="20"/>
                                        </p:tgtEl>
                                        <p:attrNameLst>
                                          <p:attrName>r</p:attrName>
                                        </p:attrNameLst>
                                      </p:cBhvr>
                                    </p:animRot>
                                  </p:childTnLst>
                                </p:cTn>
                              </p:par>
                            </p:childTnLst>
                          </p:cTn>
                        </p:par>
                        <p:par>
                          <p:cTn id="103" fill="hold">
                            <p:stCondLst>
                              <p:cond delay="10750"/>
                            </p:stCondLst>
                            <p:childTnLst>
                              <p:par>
                                <p:cTn id="104" presetID="22" presetClass="entr" presetSubtype="1"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up)">
                                      <p:cBhvr>
                                        <p:cTn id="106" dur="500"/>
                                        <p:tgtEl>
                                          <p:spTgt spid="21"/>
                                        </p:tgtEl>
                                      </p:cBhvr>
                                    </p:animEffect>
                                  </p:childTnLst>
                                </p:cTn>
                              </p:par>
                            </p:childTnLst>
                          </p:cTn>
                        </p:par>
                        <p:par>
                          <p:cTn id="107" fill="hold">
                            <p:stCondLst>
                              <p:cond delay="11250"/>
                            </p:stCondLst>
                            <p:childTnLst>
                              <p:par>
                                <p:cTn id="108" presetID="18" presetClass="entr" presetSubtype="3" fill="hold" grpId="0" nodeType="after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strips(upRight)">
                                      <p:cBhvr>
                                        <p:cTn id="1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5" grpId="0"/>
      <p:bldP spid="10" grpId="0"/>
      <p:bldP spid="11" grpId="0" animBg="1"/>
      <p:bldP spid="12" grpId="0" animBg="1"/>
      <p:bldP spid="13" grpId="0"/>
      <p:bldP spid="17" grpId="0" animBg="1"/>
      <p:bldP spid="17" grpId="1" animBg="1"/>
      <p:bldP spid="18" grpId="0" animBg="1"/>
      <p:bldP spid="19" grpId="0"/>
      <p:bldP spid="20" grpId="0" animBg="1"/>
      <p:bldP spid="20" grpId="1" animBg="1"/>
      <p:bldP spid="21" grpId="0" animBg="1"/>
      <p:bldP spid="22" grpId="0" animBg="1"/>
      <p:bldP spid="23" grpId="1"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 descr="C:\Users\PC\Desktop\1-11.png"/>
          <p:cNvPicPr>
            <a:picLocks noChangeAspect="1" noChangeArrowheads="1"/>
          </p:cNvPicPr>
          <p:nvPr/>
        </p:nvPicPr>
        <p:blipFill rotWithShape="1">
          <a:blip r:embed="rId3"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bwMode="auto">
          <a:xfrm rot="21277260">
            <a:off x="240158" y="-252534"/>
            <a:ext cx="9628638" cy="1095868"/>
          </a:xfrm>
          <a:prstGeom prst="rect">
            <a:avLst/>
          </a:prstGeom>
          <a:noFill/>
          <a:extLst>
            <a:ext uri="{909E8E84-426E-40DD-AFC4-6F175D3DCCD1}">
              <a14:hiddenFill xmlns:a14="http://schemas.microsoft.com/office/drawing/2010/main">
                <a:solidFill>
                  <a:srgbClr val="FFFFFF"/>
                </a:solidFill>
              </a14:hiddenFill>
            </a:ext>
          </a:extLst>
        </p:spPr>
      </p:pic>
      <p:sp>
        <p:nvSpPr>
          <p:cNvPr id="5158" name="流程图: 手动输入 5157"/>
          <p:cNvSpPr/>
          <p:nvPr/>
        </p:nvSpPr>
        <p:spPr bwMode="auto">
          <a:xfrm>
            <a:off x="279407" y="210659"/>
            <a:ext cx="9601187" cy="5515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61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616 h 10000"/>
              <a:gd name="connsiteX0" fmla="*/ 0 w 10000"/>
              <a:gd name="connsiteY0" fmla="*/ 1616 h 10000"/>
              <a:gd name="connsiteX1" fmla="*/ 10000 w 10000"/>
              <a:gd name="connsiteY1" fmla="*/ 0 h 10000"/>
              <a:gd name="connsiteX2" fmla="*/ 10000 w 10000"/>
              <a:gd name="connsiteY2" fmla="*/ 9309 h 10000"/>
              <a:gd name="connsiteX3" fmla="*/ 0 w 10000"/>
              <a:gd name="connsiteY3" fmla="*/ 10000 h 10000"/>
              <a:gd name="connsiteX4" fmla="*/ 0 w 10000"/>
              <a:gd name="connsiteY4" fmla="*/ 161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616"/>
                </a:moveTo>
                <a:lnTo>
                  <a:pt x="10000" y="0"/>
                </a:lnTo>
                <a:lnTo>
                  <a:pt x="10000" y="9309"/>
                </a:lnTo>
                <a:lnTo>
                  <a:pt x="0" y="10000"/>
                </a:lnTo>
                <a:lnTo>
                  <a:pt x="0" y="1616"/>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5" name="矩形 4"/>
          <p:cNvSpPr/>
          <p:nvPr/>
        </p:nvSpPr>
        <p:spPr>
          <a:xfrm>
            <a:off x="857979" y="1421905"/>
            <a:ext cx="3482842" cy="3683060"/>
          </a:xfrm>
          <a:prstGeom prst="rect">
            <a:avLst/>
          </a:prstGeom>
        </p:spPr>
        <p:txBody>
          <a:bodyPr wrap="square">
            <a:spAutoFit/>
          </a:bodyPr>
          <a:lstStyle/>
          <a:p>
            <a:pPr>
              <a:lnSpc>
                <a:spcPct val="150000"/>
              </a:lnSpc>
            </a:pPr>
            <a:r>
              <a:rPr lang="zh-CN" altLang="en-US" sz="2222" b="1" dirty="0">
                <a:solidFill>
                  <a:srgbClr val="0070C0"/>
                </a:solidFill>
                <a:latin typeface="微软雅黑" pitchFamily="34" charset="-122"/>
                <a:ea typeface="微软雅黑" pitchFamily="34" charset="-122"/>
              </a:rPr>
              <a:t>从文化背景来看</a:t>
            </a:r>
            <a:r>
              <a:rPr lang="zh-CN" altLang="en-US" sz="2222" b="1" dirty="0">
                <a:solidFill>
                  <a:srgbClr val="C00000"/>
                </a:solidFill>
                <a:latin typeface="微软雅黑" pitchFamily="34" charset="-122"/>
                <a:ea typeface="微软雅黑" pitchFamily="34" charset="-122"/>
              </a:rPr>
              <a:t>，中华文化蕴含着极为丰富的追逐梦想的精神，这种追逐梦想的精神是中华民族精神的重要内容，是中华民族生生不息、刚健有为的强大精神动力。</a:t>
            </a:r>
          </a:p>
        </p:txBody>
      </p:sp>
      <p:sp>
        <p:nvSpPr>
          <p:cNvPr id="5162" name="同心圆 5161"/>
          <p:cNvSpPr/>
          <p:nvPr/>
        </p:nvSpPr>
        <p:spPr>
          <a:xfrm>
            <a:off x="5939238" y="1328484"/>
            <a:ext cx="359567" cy="359368"/>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altLang="zh-CN" dirty="0" smtClean="0"/>
              <a:t> </a:t>
            </a:r>
            <a:endParaRPr lang="zh-CN" altLang="en-US" dirty="0"/>
          </a:p>
        </p:txBody>
      </p:sp>
      <p:grpSp>
        <p:nvGrpSpPr>
          <p:cNvPr id="5182" name="组合 5181"/>
          <p:cNvGrpSpPr/>
          <p:nvPr/>
        </p:nvGrpSpPr>
        <p:grpSpPr>
          <a:xfrm>
            <a:off x="5418667" y="2110677"/>
            <a:ext cx="1391753" cy="1392124"/>
            <a:chOff x="5005902" y="2177335"/>
            <a:chExt cx="1089624" cy="1089914"/>
          </a:xfrm>
        </p:grpSpPr>
        <p:sp>
          <p:nvSpPr>
            <p:cNvPr id="5161" name="椭圆 5160"/>
            <p:cNvSpPr/>
            <p:nvPr/>
          </p:nvSpPr>
          <p:spPr>
            <a:xfrm>
              <a:off x="5005902" y="2177335"/>
              <a:ext cx="1089624" cy="108991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63" name="椭圆 5162" descr="http://img4.jike.com/get?name=T1oVxDB7Ds1RCvBVdK"/>
            <p:cNvSpPr/>
            <p:nvPr/>
          </p:nvSpPr>
          <p:spPr>
            <a:xfrm>
              <a:off x="5047776" y="2219296"/>
              <a:ext cx="1006332" cy="1005991"/>
            </a:xfrm>
            <a:prstGeom prst="ellipse">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180" name="组合 5179"/>
          <p:cNvGrpSpPr/>
          <p:nvPr/>
        </p:nvGrpSpPr>
        <p:grpSpPr>
          <a:xfrm>
            <a:off x="6945470" y="2440273"/>
            <a:ext cx="808358" cy="807966"/>
            <a:chOff x="6174723" y="2383329"/>
            <a:chExt cx="570301" cy="570024"/>
          </a:xfrm>
        </p:grpSpPr>
        <p:sp>
          <p:nvSpPr>
            <p:cNvPr id="5164" name="椭圆 5163"/>
            <p:cNvSpPr/>
            <p:nvPr/>
          </p:nvSpPr>
          <p:spPr>
            <a:xfrm>
              <a:off x="6174723" y="2383329"/>
              <a:ext cx="570301" cy="5700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65" name="椭圆 5164" descr="http://img4.jike.com/get?name=T1E2ZBB4_j1RCvBVdK"/>
            <p:cNvSpPr/>
            <p:nvPr/>
          </p:nvSpPr>
          <p:spPr>
            <a:xfrm>
              <a:off x="6208404" y="2416843"/>
              <a:ext cx="502938" cy="502995"/>
            </a:xfrm>
            <a:prstGeom prst="ellipse">
              <a:avLst/>
            </a:prstGeom>
            <a:blipFill>
              <a:blip r:embed="rId5"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167" name="同心圆 5166"/>
          <p:cNvSpPr/>
          <p:nvPr/>
        </p:nvSpPr>
        <p:spPr>
          <a:xfrm>
            <a:off x="7824384" y="849854"/>
            <a:ext cx="266008" cy="266120"/>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68" name="同心圆 5167"/>
          <p:cNvSpPr/>
          <p:nvPr/>
        </p:nvSpPr>
        <p:spPr>
          <a:xfrm>
            <a:off x="8157146" y="716642"/>
            <a:ext cx="133003" cy="133211"/>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179" name="组合 5178"/>
          <p:cNvGrpSpPr/>
          <p:nvPr/>
        </p:nvGrpSpPr>
        <p:grpSpPr>
          <a:xfrm>
            <a:off x="7853283" y="1569760"/>
            <a:ext cx="1307431" cy="1307596"/>
            <a:chOff x="5951700" y="1578426"/>
            <a:chExt cx="730968" cy="731060"/>
          </a:xfrm>
        </p:grpSpPr>
        <p:sp>
          <p:nvSpPr>
            <p:cNvPr id="5166" name="椭圆 5165"/>
            <p:cNvSpPr/>
            <p:nvPr/>
          </p:nvSpPr>
          <p:spPr>
            <a:xfrm>
              <a:off x="5951700" y="1578426"/>
              <a:ext cx="730968" cy="73106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69" name="椭圆 5168" descr="http://img1.jike.com/get?name=T1BhKdBKKQ1RCvBVdK"/>
            <p:cNvSpPr/>
            <p:nvPr/>
          </p:nvSpPr>
          <p:spPr>
            <a:xfrm>
              <a:off x="5990388" y="1617119"/>
              <a:ext cx="654048" cy="653949"/>
            </a:xfrm>
            <a:prstGeom prst="ellipse">
              <a:avLst/>
            </a:prstGeom>
            <a:blipFill>
              <a:blip r:embed="rId6"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171" name="同心圆 5170"/>
          <p:cNvSpPr/>
          <p:nvPr/>
        </p:nvSpPr>
        <p:spPr>
          <a:xfrm>
            <a:off x="7576757" y="3230984"/>
            <a:ext cx="199758" cy="199514"/>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181" name="组合 5180"/>
          <p:cNvGrpSpPr/>
          <p:nvPr/>
        </p:nvGrpSpPr>
        <p:grpSpPr>
          <a:xfrm>
            <a:off x="6334350" y="651674"/>
            <a:ext cx="1542382" cy="1542489"/>
            <a:chOff x="6033626" y="928020"/>
            <a:chExt cx="512496" cy="512532"/>
          </a:xfrm>
        </p:grpSpPr>
        <p:sp>
          <p:nvSpPr>
            <p:cNvPr id="5170" name="椭圆 5169"/>
            <p:cNvSpPr/>
            <p:nvPr/>
          </p:nvSpPr>
          <p:spPr>
            <a:xfrm>
              <a:off x="6033626" y="928020"/>
              <a:ext cx="512496" cy="512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72" name="椭圆 5171" descr="http://img2.jike.com/get?name=T1DR_.ByDj1RCvBVdK"/>
            <p:cNvSpPr/>
            <p:nvPr/>
          </p:nvSpPr>
          <p:spPr>
            <a:xfrm>
              <a:off x="6063667" y="958265"/>
              <a:ext cx="452417" cy="452313"/>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矩形 6"/>
          <p:cNvSpPr/>
          <p:nvPr/>
        </p:nvSpPr>
        <p:spPr>
          <a:xfrm>
            <a:off x="5188303" y="3609162"/>
            <a:ext cx="4245256" cy="1580176"/>
          </a:xfrm>
          <a:prstGeom prst="rect">
            <a:avLst/>
          </a:prstGeom>
        </p:spPr>
        <p:txBody>
          <a:bodyPr wrap="square">
            <a:spAutoFit/>
          </a:bodyPr>
          <a:lstStyle/>
          <a:p>
            <a:pPr>
              <a:lnSpc>
                <a:spcPct val="150000"/>
              </a:lnSpc>
            </a:pPr>
            <a:r>
              <a:rPr lang="zh-CN" altLang="en-US" sz="1778" b="1" dirty="0">
                <a:solidFill>
                  <a:srgbClr val="0070C0"/>
                </a:solidFill>
                <a:latin typeface="微软雅黑" pitchFamily="34" charset="-122"/>
                <a:ea typeface="微软雅黑" pitchFamily="34" charset="-122"/>
              </a:rPr>
              <a:t>从世界文明发展的历史看</a:t>
            </a:r>
            <a:r>
              <a:rPr lang="zh-CN" altLang="en-US" sz="1556" dirty="0">
                <a:solidFill>
                  <a:srgbClr val="C00000"/>
                </a:solidFill>
                <a:latin typeface="微软雅黑" pitchFamily="34" charset="-122"/>
                <a:ea typeface="微软雅黑" pitchFamily="34" charset="-122"/>
              </a:rPr>
              <a:t>，中华民族是最富有整体性追梦精神的强大民族，从夸父追日、嫦娥奔月等远古神化传说，到神州系列飞船成功发射、神舟九号与天宫一号载人交会对接。</a:t>
            </a:r>
          </a:p>
        </p:txBody>
      </p:sp>
      <p:cxnSp>
        <p:nvCxnSpPr>
          <p:cNvPr id="109" name="直接连接符 108"/>
          <p:cNvCxnSpPr/>
          <p:nvPr/>
        </p:nvCxnSpPr>
        <p:spPr bwMode="auto">
          <a:xfrm>
            <a:off x="5324876" y="3634536"/>
            <a:ext cx="3878172"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113" name="直接连接符 112"/>
          <p:cNvCxnSpPr/>
          <p:nvPr/>
        </p:nvCxnSpPr>
        <p:spPr bwMode="auto">
          <a:xfrm>
            <a:off x="5324876" y="5169433"/>
            <a:ext cx="3878172"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66" name="矩形 65"/>
          <p:cNvSpPr/>
          <p:nvPr/>
        </p:nvSpPr>
        <p:spPr bwMode="auto">
          <a:xfrm>
            <a:off x="814916" y="1386417"/>
            <a:ext cx="3481917" cy="3767666"/>
          </a:xfrm>
          <a:prstGeom prst="rect">
            <a:avLst/>
          </a:prstGeom>
          <a:noFill/>
          <a:ln w="12700" cap="flat" cmpd="sng" algn="ctr">
            <a:solidFill>
              <a:srgbClr val="C000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Tree>
    <p:extLst>
      <p:ext uri="{BB962C8B-B14F-4D97-AF65-F5344CB8AC3E}">
        <p14:creationId xmlns:p14="http://schemas.microsoft.com/office/powerpoint/2010/main" val="108289821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58"/>
                                        </p:tgtEl>
                                        <p:attrNameLst>
                                          <p:attrName>style.visibility</p:attrName>
                                        </p:attrNameLst>
                                      </p:cBhvr>
                                      <p:to>
                                        <p:strVal val="visible"/>
                                      </p:to>
                                    </p:set>
                                    <p:animEffect transition="in" filter="wipe(left)">
                                      <p:cBhvr>
                                        <p:cTn id="7" dur="500"/>
                                        <p:tgtEl>
                                          <p:spTgt spid="515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anim calcmode="lin" valueType="num">
                                      <p:cBhvr>
                                        <p:cTn id="12" dur="1000" fill="hold"/>
                                        <p:tgtEl>
                                          <p:spTgt spid="108"/>
                                        </p:tgtEl>
                                        <p:attrNameLst>
                                          <p:attrName>ppt_x</p:attrName>
                                        </p:attrNameLst>
                                      </p:cBhvr>
                                      <p:tavLst>
                                        <p:tav tm="0">
                                          <p:val>
                                            <p:strVal val="#ppt_x"/>
                                          </p:val>
                                        </p:tav>
                                        <p:tav tm="100000">
                                          <p:val>
                                            <p:strVal val="#ppt_x"/>
                                          </p:val>
                                        </p:tav>
                                      </p:tavLst>
                                    </p:anim>
                                    <p:anim calcmode="lin" valueType="num">
                                      <p:cBhvr>
                                        <p:cTn id="13" dur="1000" fill="hold"/>
                                        <p:tgtEl>
                                          <p:spTgt spid="10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up)">
                                      <p:cBhvr>
                                        <p:cTn id="17" dur="1000"/>
                                        <p:tgtEl>
                                          <p:spTgt spid="66"/>
                                        </p:tgtEl>
                                      </p:cBhvr>
                                    </p:animEffect>
                                  </p:childTnLst>
                                </p:cTn>
                              </p:par>
                            </p:childTnLst>
                          </p:cTn>
                        </p:par>
                        <p:par>
                          <p:cTn id="18" fill="hold">
                            <p:stCondLst>
                              <p:cond delay="2500"/>
                            </p:stCondLst>
                            <p:childTnLst>
                              <p:par>
                                <p:cTn id="19" presetID="18" presetClass="entr" presetSubtype="3"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upRight)">
                                      <p:cBhvr>
                                        <p:cTn id="21" dur="500"/>
                                        <p:tgtEl>
                                          <p:spTgt spid="5"/>
                                        </p:tgtEl>
                                      </p:cBhvr>
                                    </p:animEffect>
                                  </p:childTnLst>
                                </p:cTn>
                              </p:par>
                            </p:childTnLst>
                          </p:cTn>
                        </p:par>
                        <p:par>
                          <p:cTn id="22" fill="hold">
                            <p:stCondLst>
                              <p:cond delay="3000"/>
                            </p:stCondLst>
                            <p:childTnLst>
                              <p:par>
                                <p:cTn id="23" presetID="23" presetClass="entr" presetSubtype="36" fill="hold" nodeType="afterEffect">
                                  <p:stCondLst>
                                    <p:cond delay="0"/>
                                  </p:stCondLst>
                                  <p:childTnLst>
                                    <p:set>
                                      <p:cBhvr>
                                        <p:cTn id="24" dur="1" fill="hold">
                                          <p:stCondLst>
                                            <p:cond delay="0"/>
                                          </p:stCondLst>
                                        </p:cTn>
                                        <p:tgtEl>
                                          <p:spTgt spid="5180"/>
                                        </p:tgtEl>
                                        <p:attrNameLst>
                                          <p:attrName>style.visibility</p:attrName>
                                        </p:attrNameLst>
                                      </p:cBhvr>
                                      <p:to>
                                        <p:strVal val="visible"/>
                                      </p:to>
                                    </p:set>
                                    <p:anim calcmode="lin" valueType="num">
                                      <p:cBhvr>
                                        <p:cTn id="25" dur="250" fill="hold"/>
                                        <p:tgtEl>
                                          <p:spTgt spid="5180"/>
                                        </p:tgtEl>
                                        <p:attrNameLst>
                                          <p:attrName>ppt_w</p:attrName>
                                        </p:attrNameLst>
                                      </p:cBhvr>
                                      <p:tavLst>
                                        <p:tav tm="0">
                                          <p:val>
                                            <p:strVal val="(6*min(max(#ppt_w*#ppt_h,.3),1)-7.4)/-.7*#ppt_w"/>
                                          </p:val>
                                        </p:tav>
                                        <p:tav tm="100000">
                                          <p:val>
                                            <p:strVal val="#ppt_w"/>
                                          </p:val>
                                        </p:tav>
                                      </p:tavLst>
                                    </p:anim>
                                    <p:anim calcmode="lin" valueType="num">
                                      <p:cBhvr>
                                        <p:cTn id="26" dur="250" fill="hold"/>
                                        <p:tgtEl>
                                          <p:spTgt spid="5180"/>
                                        </p:tgtEl>
                                        <p:attrNameLst>
                                          <p:attrName>ppt_h</p:attrName>
                                        </p:attrNameLst>
                                      </p:cBhvr>
                                      <p:tavLst>
                                        <p:tav tm="0">
                                          <p:val>
                                            <p:strVal val="(6*min(max(#ppt_w*#ppt_h,.3),1)-7.4)/-.7*#ppt_h"/>
                                          </p:val>
                                        </p:tav>
                                        <p:tav tm="100000">
                                          <p:val>
                                            <p:strVal val="#ppt_h"/>
                                          </p:val>
                                        </p:tav>
                                      </p:tavLst>
                                    </p:anim>
                                    <p:anim calcmode="lin" valueType="num">
                                      <p:cBhvr>
                                        <p:cTn id="27" dur="250" fill="hold"/>
                                        <p:tgtEl>
                                          <p:spTgt spid="5180"/>
                                        </p:tgtEl>
                                        <p:attrNameLst>
                                          <p:attrName>ppt_x</p:attrName>
                                        </p:attrNameLst>
                                      </p:cBhvr>
                                      <p:tavLst>
                                        <p:tav tm="0">
                                          <p:val>
                                            <p:fltVal val="0.5"/>
                                          </p:val>
                                        </p:tav>
                                        <p:tav tm="100000">
                                          <p:val>
                                            <p:strVal val="#ppt_x"/>
                                          </p:val>
                                        </p:tav>
                                      </p:tavLst>
                                    </p:anim>
                                    <p:anim calcmode="lin" valueType="num">
                                      <p:cBhvr>
                                        <p:cTn id="28" dur="250" fill="hold"/>
                                        <p:tgtEl>
                                          <p:spTgt spid="5180"/>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nodeType="withEffect">
                                  <p:stCondLst>
                                    <p:cond delay="500"/>
                                  </p:stCondLst>
                                  <p:childTnLst>
                                    <p:set>
                                      <p:cBhvr>
                                        <p:cTn id="30" dur="1" fill="hold">
                                          <p:stCondLst>
                                            <p:cond delay="0"/>
                                          </p:stCondLst>
                                        </p:cTn>
                                        <p:tgtEl>
                                          <p:spTgt spid="5182"/>
                                        </p:tgtEl>
                                        <p:attrNameLst>
                                          <p:attrName>style.visibility</p:attrName>
                                        </p:attrNameLst>
                                      </p:cBhvr>
                                      <p:to>
                                        <p:strVal val="visible"/>
                                      </p:to>
                                    </p:set>
                                    <p:anim calcmode="lin" valueType="num">
                                      <p:cBhvr>
                                        <p:cTn id="31" dur="250" fill="hold"/>
                                        <p:tgtEl>
                                          <p:spTgt spid="5182"/>
                                        </p:tgtEl>
                                        <p:attrNameLst>
                                          <p:attrName>ppt_w</p:attrName>
                                        </p:attrNameLst>
                                      </p:cBhvr>
                                      <p:tavLst>
                                        <p:tav tm="0">
                                          <p:val>
                                            <p:strVal val="(6*min(max(#ppt_w*#ppt_h,.3),1)-7.4)/-.7*#ppt_w"/>
                                          </p:val>
                                        </p:tav>
                                        <p:tav tm="100000">
                                          <p:val>
                                            <p:strVal val="#ppt_w"/>
                                          </p:val>
                                        </p:tav>
                                      </p:tavLst>
                                    </p:anim>
                                    <p:anim calcmode="lin" valueType="num">
                                      <p:cBhvr>
                                        <p:cTn id="32" dur="250" fill="hold"/>
                                        <p:tgtEl>
                                          <p:spTgt spid="5182"/>
                                        </p:tgtEl>
                                        <p:attrNameLst>
                                          <p:attrName>ppt_h</p:attrName>
                                        </p:attrNameLst>
                                      </p:cBhvr>
                                      <p:tavLst>
                                        <p:tav tm="0">
                                          <p:val>
                                            <p:strVal val="(6*min(max(#ppt_w*#ppt_h,.3),1)-7.4)/-.7*#ppt_h"/>
                                          </p:val>
                                        </p:tav>
                                        <p:tav tm="100000">
                                          <p:val>
                                            <p:strVal val="#ppt_h"/>
                                          </p:val>
                                        </p:tav>
                                      </p:tavLst>
                                    </p:anim>
                                    <p:anim calcmode="lin" valueType="num">
                                      <p:cBhvr>
                                        <p:cTn id="33" dur="250" fill="hold"/>
                                        <p:tgtEl>
                                          <p:spTgt spid="5182"/>
                                        </p:tgtEl>
                                        <p:attrNameLst>
                                          <p:attrName>ppt_x</p:attrName>
                                        </p:attrNameLst>
                                      </p:cBhvr>
                                      <p:tavLst>
                                        <p:tav tm="0">
                                          <p:val>
                                            <p:fltVal val="0.5"/>
                                          </p:val>
                                        </p:tav>
                                        <p:tav tm="100000">
                                          <p:val>
                                            <p:strVal val="#ppt_x"/>
                                          </p:val>
                                        </p:tav>
                                      </p:tavLst>
                                    </p:anim>
                                    <p:anim calcmode="lin" valueType="num">
                                      <p:cBhvr>
                                        <p:cTn id="34" dur="250" fill="hold"/>
                                        <p:tgtEl>
                                          <p:spTgt spid="5182"/>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750"/>
                                  </p:stCondLst>
                                  <p:childTnLst>
                                    <p:set>
                                      <p:cBhvr>
                                        <p:cTn id="36" dur="1" fill="hold">
                                          <p:stCondLst>
                                            <p:cond delay="0"/>
                                          </p:stCondLst>
                                        </p:cTn>
                                        <p:tgtEl>
                                          <p:spTgt spid="5162"/>
                                        </p:tgtEl>
                                        <p:attrNameLst>
                                          <p:attrName>style.visibility</p:attrName>
                                        </p:attrNameLst>
                                      </p:cBhvr>
                                      <p:to>
                                        <p:strVal val="visible"/>
                                      </p:to>
                                    </p:set>
                                    <p:anim calcmode="lin" valueType="num">
                                      <p:cBhvr>
                                        <p:cTn id="37" dur="500" fill="hold"/>
                                        <p:tgtEl>
                                          <p:spTgt spid="5162"/>
                                        </p:tgtEl>
                                        <p:attrNameLst>
                                          <p:attrName>ppt_w</p:attrName>
                                        </p:attrNameLst>
                                      </p:cBhvr>
                                      <p:tavLst>
                                        <p:tav tm="0">
                                          <p:val>
                                            <p:strVal val="(6*min(max(#ppt_w*#ppt_h,.3),1)-7.4)/-.7*#ppt_w"/>
                                          </p:val>
                                        </p:tav>
                                        <p:tav tm="100000">
                                          <p:val>
                                            <p:strVal val="#ppt_w"/>
                                          </p:val>
                                        </p:tav>
                                      </p:tavLst>
                                    </p:anim>
                                    <p:anim calcmode="lin" valueType="num">
                                      <p:cBhvr>
                                        <p:cTn id="38" dur="500" fill="hold"/>
                                        <p:tgtEl>
                                          <p:spTgt spid="5162"/>
                                        </p:tgtEl>
                                        <p:attrNameLst>
                                          <p:attrName>ppt_h</p:attrName>
                                        </p:attrNameLst>
                                      </p:cBhvr>
                                      <p:tavLst>
                                        <p:tav tm="0">
                                          <p:val>
                                            <p:strVal val="(6*min(max(#ppt_w*#ppt_h,.3),1)-7.4)/-.7*#ppt_h"/>
                                          </p:val>
                                        </p:tav>
                                        <p:tav tm="100000">
                                          <p:val>
                                            <p:strVal val="#ppt_h"/>
                                          </p:val>
                                        </p:tav>
                                      </p:tavLst>
                                    </p:anim>
                                    <p:anim calcmode="lin" valueType="num">
                                      <p:cBhvr>
                                        <p:cTn id="39" dur="500" fill="hold"/>
                                        <p:tgtEl>
                                          <p:spTgt spid="5162"/>
                                        </p:tgtEl>
                                        <p:attrNameLst>
                                          <p:attrName>ppt_x</p:attrName>
                                        </p:attrNameLst>
                                      </p:cBhvr>
                                      <p:tavLst>
                                        <p:tav tm="0">
                                          <p:val>
                                            <p:fltVal val="0.5"/>
                                          </p:val>
                                        </p:tav>
                                        <p:tav tm="100000">
                                          <p:val>
                                            <p:strVal val="#ppt_x"/>
                                          </p:val>
                                        </p:tav>
                                      </p:tavLst>
                                    </p:anim>
                                    <p:anim calcmode="lin" valueType="num">
                                      <p:cBhvr>
                                        <p:cTn id="40" dur="500" fill="hold"/>
                                        <p:tgtEl>
                                          <p:spTgt spid="5162"/>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nodeType="withEffect">
                                  <p:stCondLst>
                                    <p:cond delay="250"/>
                                  </p:stCondLst>
                                  <p:childTnLst>
                                    <p:set>
                                      <p:cBhvr>
                                        <p:cTn id="42" dur="1" fill="hold">
                                          <p:stCondLst>
                                            <p:cond delay="0"/>
                                          </p:stCondLst>
                                        </p:cTn>
                                        <p:tgtEl>
                                          <p:spTgt spid="5181"/>
                                        </p:tgtEl>
                                        <p:attrNameLst>
                                          <p:attrName>style.visibility</p:attrName>
                                        </p:attrNameLst>
                                      </p:cBhvr>
                                      <p:to>
                                        <p:strVal val="visible"/>
                                      </p:to>
                                    </p:set>
                                    <p:anim calcmode="lin" valueType="num">
                                      <p:cBhvr>
                                        <p:cTn id="43" dur="250" fill="hold"/>
                                        <p:tgtEl>
                                          <p:spTgt spid="5181"/>
                                        </p:tgtEl>
                                        <p:attrNameLst>
                                          <p:attrName>ppt_w</p:attrName>
                                        </p:attrNameLst>
                                      </p:cBhvr>
                                      <p:tavLst>
                                        <p:tav tm="0">
                                          <p:val>
                                            <p:strVal val="(6*min(max(#ppt_w*#ppt_h,.3),1)-7.4)/-.7*#ppt_w"/>
                                          </p:val>
                                        </p:tav>
                                        <p:tav tm="100000">
                                          <p:val>
                                            <p:strVal val="#ppt_w"/>
                                          </p:val>
                                        </p:tav>
                                      </p:tavLst>
                                    </p:anim>
                                    <p:anim calcmode="lin" valueType="num">
                                      <p:cBhvr>
                                        <p:cTn id="44" dur="250" fill="hold"/>
                                        <p:tgtEl>
                                          <p:spTgt spid="5181"/>
                                        </p:tgtEl>
                                        <p:attrNameLst>
                                          <p:attrName>ppt_h</p:attrName>
                                        </p:attrNameLst>
                                      </p:cBhvr>
                                      <p:tavLst>
                                        <p:tav tm="0">
                                          <p:val>
                                            <p:strVal val="(6*min(max(#ppt_w*#ppt_h,.3),1)-7.4)/-.7*#ppt_h"/>
                                          </p:val>
                                        </p:tav>
                                        <p:tav tm="100000">
                                          <p:val>
                                            <p:strVal val="#ppt_h"/>
                                          </p:val>
                                        </p:tav>
                                      </p:tavLst>
                                    </p:anim>
                                    <p:anim calcmode="lin" valueType="num">
                                      <p:cBhvr>
                                        <p:cTn id="45" dur="250" fill="hold"/>
                                        <p:tgtEl>
                                          <p:spTgt spid="5181"/>
                                        </p:tgtEl>
                                        <p:attrNameLst>
                                          <p:attrName>ppt_x</p:attrName>
                                        </p:attrNameLst>
                                      </p:cBhvr>
                                      <p:tavLst>
                                        <p:tav tm="0">
                                          <p:val>
                                            <p:fltVal val="0.5"/>
                                          </p:val>
                                        </p:tav>
                                        <p:tav tm="100000">
                                          <p:val>
                                            <p:strVal val="#ppt_x"/>
                                          </p:val>
                                        </p:tav>
                                      </p:tavLst>
                                    </p:anim>
                                    <p:anim calcmode="lin" valueType="num">
                                      <p:cBhvr>
                                        <p:cTn id="46" dur="250" fill="hold"/>
                                        <p:tgtEl>
                                          <p:spTgt spid="5181"/>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nodeType="withEffect">
                                  <p:stCondLst>
                                    <p:cond delay="500"/>
                                  </p:stCondLst>
                                  <p:childTnLst>
                                    <p:set>
                                      <p:cBhvr>
                                        <p:cTn id="48" dur="1" fill="hold">
                                          <p:stCondLst>
                                            <p:cond delay="0"/>
                                          </p:stCondLst>
                                        </p:cTn>
                                        <p:tgtEl>
                                          <p:spTgt spid="5167"/>
                                        </p:tgtEl>
                                        <p:attrNameLst>
                                          <p:attrName>style.visibility</p:attrName>
                                        </p:attrNameLst>
                                      </p:cBhvr>
                                      <p:to>
                                        <p:strVal val="visible"/>
                                      </p:to>
                                    </p:set>
                                    <p:anim calcmode="lin" valueType="num">
                                      <p:cBhvr>
                                        <p:cTn id="49" dur="750" fill="hold"/>
                                        <p:tgtEl>
                                          <p:spTgt spid="5167"/>
                                        </p:tgtEl>
                                        <p:attrNameLst>
                                          <p:attrName>ppt_w</p:attrName>
                                        </p:attrNameLst>
                                      </p:cBhvr>
                                      <p:tavLst>
                                        <p:tav tm="0">
                                          <p:val>
                                            <p:strVal val="(6*min(max(#ppt_w*#ppt_h,.3),1)-7.4)/-.7*#ppt_w"/>
                                          </p:val>
                                        </p:tav>
                                        <p:tav tm="100000">
                                          <p:val>
                                            <p:strVal val="#ppt_w"/>
                                          </p:val>
                                        </p:tav>
                                      </p:tavLst>
                                    </p:anim>
                                    <p:anim calcmode="lin" valueType="num">
                                      <p:cBhvr>
                                        <p:cTn id="50" dur="750" fill="hold"/>
                                        <p:tgtEl>
                                          <p:spTgt spid="5167"/>
                                        </p:tgtEl>
                                        <p:attrNameLst>
                                          <p:attrName>ppt_h</p:attrName>
                                        </p:attrNameLst>
                                      </p:cBhvr>
                                      <p:tavLst>
                                        <p:tav tm="0">
                                          <p:val>
                                            <p:strVal val="(6*min(max(#ppt_w*#ppt_h,.3),1)-7.4)/-.7*#ppt_h"/>
                                          </p:val>
                                        </p:tav>
                                        <p:tav tm="100000">
                                          <p:val>
                                            <p:strVal val="#ppt_h"/>
                                          </p:val>
                                        </p:tav>
                                      </p:tavLst>
                                    </p:anim>
                                    <p:anim calcmode="lin" valueType="num">
                                      <p:cBhvr>
                                        <p:cTn id="51" dur="750" fill="hold"/>
                                        <p:tgtEl>
                                          <p:spTgt spid="5167"/>
                                        </p:tgtEl>
                                        <p:attrNameLst>
                                          <p:attrName>ppt_x</p:attrName>
                                        </p:attrNameLst>
                                      </p:cBhvr>
                                      <p:tavLst>
                                        <p:tav tm="0">
                                          <p:val>
                                            <p:fltVal val="0.5"/>
                                          </p:val>
                                        </p:tav>
                                        <p:tav tm="100000">
                                          <p:val>
                                            <p:strVal val="#ppt_x"/>
                                          </p:val>
                                        </p:tav>
                                      </p:tavLst>
                                    </p:anim>
                                    <p:anim calcmode="lin" valueType="num">
                                      <p:cBhvr>
                                        <p:cTn id="52" dur="750" fill="hold"/>
                                        <p:tgtEl>
                                          <p:spTgt spid="5167"/>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nodeType="withEffect">
                                  <p:stCondLst>
                                    <p:cond delay="750"/>
                                  </p:stCondLst>
                                  <p:childTnLst>
                                    <p:set>
                                      <p:cBhvr>
                                        <p:cTn id="54" dur="1" fill="hold">
                                          <p:stCondLst>
                                            <p:cond delay="0"/>
                                          </p:stCondLst>
                                        </p:cTn>
                                        <p:tgtEl>
                                          <p:spTgt spid="5168"/>
                                        </p:tgtEl>
                                        <p:attrNameLst>
                                          <p:attrName>style.visibility</p:attrName>
                                        </p:attrNameLst>
                                      </p:cBhvr>
                                      <p:to>
                                        <p:strVal val="visible"/>
                                      </p:to>
                                    </p:set>
                                    <p:anim calcmode="lin" valueType="num">
                                      <p:cBhvr>
                                        <p:cTn id="55" dur="500" fill="hold"/>
                                        <p:tgtEl>
                                          <p:spTgt spid="5168"/>
                                        </p:tgtEl>
                                        <p:attrNameLst>
                                          <p:attrName>ppt_w</p:attrName>
                                        </p:attrNameLst>
                                      </p:cBhvr>
                                      <p:tavLst>
                                        <p:tav tm="0">
                                          <p:val>
                                            <p:strVal val="(6*min(max(#ppt_w*#ppt_h,.3),1)-7.4)/-.7*#ppt_w"/>
                                          </p:val>
                                        </p:tav>
                                        <p:tav tm="100000">
                                          <p:val>
                                            <p:strVal val="#ppt_w"/>
                                          </p:val>
                                        </p:tav>
                                      </p:tavLst>
                                    </p:anim>
                                    <p:anim calcmode="lin" valueType="num">
                                      <p:cBhvr>
                                        <p:cTn id="56" dur="500" fill="hold"/>
                                        <p:tgtEl>
                                          <p:spTgt spid="5168"/>
                                        </p:tgtEl>
                                        <p:attrNameLst>
                                          <p:attrName>ppt_h</p:attrName>
                                        </p:attrNameLst>
                                      </p:cBhvr>
                                      <p:tavLst>
                                        <p:tav tm="0">
                                          <p:val>
                                            <p:strVal val="(6*min(max(#ppt_w*#ppt_h,.3),1)-7.4)/-.7*#ppt_h"/>
                                          </p:val>
                                        </p:tav>
                                        <p:tav tm="100000">
                                          <p:val>
                                            <p:strVal val="#ppt_h"/>
                                          </p:val>
                                        </p:tav>
                                      </p:tavLst>
                                    </p:anim>
                                    <p:anim calcmode="lin" valueType="num">
                                      <p:cBhvr>
                                        <p:cTn id="57" dur="500" fill="hold"/>
                                        <p:tgtEl>
                                          <p:spTgt spid="5168"/>
                                        </p:tgtEl>
                                        <p:attrNameLst>
                                          <p:attrName>ppt_x</p:attrName>
                                        </p:attrNameLst>
                                      </p:cBhvr>
                                      <p:tavLst>
                                        <p:tav tm="0">
                                          <p:val>
                                            <p:fltVal val="0.5"/>
                                          </p:val>
                                        </p:tav>
                                        <p:tav tm="100000">
                                          <p:val>
                                            <p:strVal val="#ppt_x"/>
                                          </p:val>
                                        </p:tav>
                                      </p:tavLst>
                                    </p:anim>
                                    <p:anim calcmode="lin" valueType="num">
                                      <p:cBhvr>
                                        <p:cTn id="58" dur="500" fill="hold"/>
                                        <p:tgtEl>
                                          <p:spTgt spid="5168"/>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750"/>
                                  </p:stCondLst>
                                  <p:childTnLst>
                                    <p:set>
                                      <p:cBhvr>
                                        <p:cTn id="60" dur="1" fill="hold">
                                          <p:stCondLst>
                                            <p:cond delay="0"/>
                                          </p:stCondLst>
                                        </p:cTn>
                                        <p:tgtEl>
                                          <p:spTgt spid="5179"/>
                                        </p:tgtEl>
                                        <p:attrNameLst>
                                          <p:attrName>style.visibility</p:attrName>
                                        </p:attrNameLst>
                                      </p:cBhvr>
                                      <p:to>
                                        <p:strVal val="visible"/>
                                      </p:to>
                                    </p:set>
                                    <p:anim calcmode="lin" valueType="num">
                                      <p:cBhvr>
                                        <p:cTn id="61" dur="250" fill="hold"/>
                                        <p:tgtEl>
                                          <p:spTgt spid="5179"/>
                                        </p:tgtEl>
                                        <p:attrNameLst>
                                          <p:attrName>ppt_w</p:attrName>
                                        </p:attrNameLst>
                                      </p:cBhvr>
                                      <p:tavLst>
                                        <p:tav tm="0">
                                          <p:val>
                                            <p:strVal val="(6*min(max(#ppt_w*#ppt_h,.3),1)-7.4)/-.7*#ppt_w"/>
                                          </p:val>
                                        </p:tav>
                                        <p:tav tm="100000">
                                          <p:val>
                                            <p:strVal val="#ppt_w"/>
                                          </p:val>
                                        </p:tav>
                                      </p:tavLst>
                                    </p:anim>
                                    <p:anim calcmode="lin" valueType="num">
                                      <p:cBhvr>
                                        <p:cTn id="62" dur="250" fill="hold"/>
                                        <p:tgtEl>
                                          <p:spTgt spid="5179"/>
                                        </p:tgtEl>
                                        <p:attrNameLst>
                                          <p:attrName>ppt_h</p:attrName>
                                        </p:attrNameLst>
                                      </p:cBhvr>
                                      <p:tavLst>
                                        <p:tav tm="0">
                                          <p:val>
                                            <p:strVal val="(6*min(max(#ppt_w*#ppt_h,.3),1)-7.4)/-.7*#ppt_h"/>
                                          </p:val>
                                        </p:tav>
                                        <p:tav tm="100000">
                                          <p:val>
                                            <p:strVal val="#ppt_h"/>
                                          </p:val>
                                        </p:tav>
                                      </p:tavLst>
                                    </p:anim>
                                    <p:anim calcmode="lin" valueType="num">
                                      <p:cBhvr>
                                        <p:cTn id="63" dur="250" fill="hold"/>
                                        <p:tgtEl>
                                          <p:spTgt spid="5179"/>
                                        </p:tgtEl>
                                        <p:attrNameLst>
                                          <p:attrName>ppt_x</p:attrName>
                                        </p:attrNameLst>
                                      </p:cBhvr>
                                      <p:tavLst>
                                        <p:tav tm="0">
                                          <p:val>
                                            <p:fltVal val="0.5"/>
                                          </p:val>
                                        </p:tav>
                                        <p:tav tm="100000">
                                          <p:val>
                                            <p:strVal val="#ppt_x"/>
                                          </p:val>
                                        </p:tav>
                                      </p:tavLst>
                                    </p:anim>
                                    <p:anim calcmode="lin" valueType="num">
                                      <p:cBhvr>
                                        <p:cTn id="64" dur="250" fill="hold"/>
                                        <p:tgtEl>
                                          <p:spTgt spid="5179"/>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1000"/>
                                  </p:stCondLst>
                                  <p:childTnLst>
                                    <p:set>
                                      <p:cBhvr>
                                        <p:cTn id="66" dur="1" fill="hold">
                                          <p:stCondLst>
                                            <p:cond delay="0"/>
                                          </p:stCondLst>
                                        </p:cTn>
                                        <p:tgtEl>
                                          <p:spTgt spid="5171"/>
                                        </p:tgtEl>
                                        <p:attrNameLst>
                                          <p:attrName>style.visibility</p:attrName>
                                        </p:attrNameLst>
                                      </p:cBhvr>
                                      <p:to>
                                        <p:strVal val="visible"/>
                                      </p:to>
                                    </p:set>
                                    <p:anim calcmode="lin" valueType="num">
                                      <p:cBhvr>
                                        <p:cTn id="67" dur="500" fill="hold"/>
                                        <p:tgtEl>
                                          <p:spTgt spid="5171"/>
                                        </p:tgtEl>
                                        <p:attrNameLst>
                                          <p:attrName>ppt_w</p:attrName>
                                        </p:attrNameLst>
                                      </p:cBhvr>
                                      <p:tavLst>
                                        <p:tav tm="0">
                                          <p:val>
                                            <p:strVal val="(6*min(max(#ppt_w*#ppt_h,.3),1)-7.4)/-.7*#ppt_w"/>
                                          </p:val>
                                        </p:tav>
                                        <p:tav tm="100000">
                                          <p:val>
                                            <p:strVal val="#ppt_w"/>
                                          </p:val>
                                        </p:tav>
                                      </p:tavLst>
                                    </p:anim>
                                    <p:anim calcmode="lin" valueType="num">
                                      <p:cBhvr>
                                        <p:cTn id="68" dur="500" fill="hold"/>
                                        <p:tgtEl>
                                          <p:spTgt spid="5171"/>
                                        </p:tgtEl>
                                        <p:attrNameLst>
                                          <p:attrName>ppt_h</p:attrName>
                                        </p:attrNameLst>
                                      </p:cBhvr>
                                      <p:tavLst>
                                        <p:tav tm="0">
                                          <p:val>
                                            <p:strVal val="(6*min(max(#ppt_w*#ppt_h,.3),1)-7.4)/-.7*#ppt_h"/>
                                          </p:val>
                                        </p:tav>
                                        <p:tav tm="100000">
                                          <p:val>
                                            <p:strVal val="#ppt_h"/>
                                          </p:val>
                                        </p:tav>
                                      </p:tavLst>
                                    </p:anim>
                                    <p:anim calcmode="lin" valueType="num">
                                      <p:cBhvr>
                                        <p:cTn id="69" dur="500" fill="hold"/>
                                        <p:tgtEl>
                                          <p:spTgt spid="5171"/>
                                        </p:tgtEl>
                                        <p:attrNameLst>
                                          <p:attrName>ppt_x</p:attrName>
                                        </p:attrNameLst>
                                      </p:cBhvr>
                                      <p:tavLst>
                                        <p:tav tm="0">
                                          <p:val>
                                            <p:fltVal val="0.5"/>
                                          </p:val>
                                        </p:tav>
                                        <p:tav tm="100000">
                                          <p:val>
                                            <p:strVal val="#ppt_x"/>
                                          </p:val>
                                        </p:tav>
                                      </p:tavLst>
                                    </p:anim>
                                    <p:anim calcmode="lin" valueType="num">
                                      <p:cBhvr>
                                        <p:cTn id="70" dur="500" fill="hold"/>
                                        <p:tgtEl>
                                          <p:spTgt spid="5171"/>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4500"/>
                            </p:stCondLst>
                            <p:childTnLst>
                              <p:par>
                                <p:cTn id="72" presetID="22" presetClass="entr" presetSubtype="8" fill="hold"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left)">
                                      <p:cBhvr>
                                        <p:cTn id="74" dur="500"/>
                                        <p:tgtEl>
                                          <p:spTgt spid="109"/>
                                        </p:tgtEl>
                                      </p:cBhvr>
                                    </p:animEffect>
                                  </p:childTnLst>
                                </p:cTn>
                              </p:par>
                              <p:par>
                                <p:cTn id="75" presetID="22" presetClass="entr" presetSubtype="8" fill="hold" nodeType="with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left)">
                                      <p:cBhvr>
                                        <p:cTn id="77" dur="500"/>
                                        <p:tgtEl>
                                          <p:spTgt spid="113"/>
                                        </p:tgtEl>
                                      </p:cBhvr>
                                    </p:animEffect>
                                  </p:childTnLst>
                                </p:cTn>
                              </p:par>
                            </p:childTnLst>
                          </p:cTn>
                        </p:par>
                        <p:par>
                          <p:cTn id="78" fill="hold">
                            <p:stCondLst>
                              <p:cond delay="5000"/>
                            </p:stCondLst>
                            <p:childTnLst>
                              <p:par>
                                <p:cTn id="79" presetID="14" presetClass="entr" presetSubtype="10"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randombar(horizontal)">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8" grpId="0" animBg="1"/>
      <p:bldP spid="5" grpId="0"/>
      <p:bldP spid="5162" grpId="0" animBg="1"/>
      <p:bldP spid="7"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C\Desktop\1-11.png"/>
          <p:cNvPicPr>
            <a:picLocks noChangeAspect="1" noChangeArrowheads="1"/>
          </p:cNvPicPr>
          <p:nvPr/>
        </p:nvPicPr>
        <p:blipFill rotWithShape="1">
          <a:blip r:embed="rId3"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bwMode="auto">
          <a:xfrm rot="21277260">
            <a:off x="240158" y="-450090"/>
            <a:ext cx="9628638" cy="1095868"/>
          </a:xfrm>
          <a:prstGeom prst="rect">
            <a:avLst/>
          </a:prstGeom>
          <a:noFill/>
          <a:extLst>
            <a:ext uri="{909E8E84-426E-40DD-AFC4-6F175D3DCCD1}">
              <a14:hiddenFill xmlns:a14="http://schemas.microsoft.com/office/drawing/2010/main">
                <a:solidFill>
                  <a:srgbClr val="FFFFFF"/>
                </a:solidFill>
              </a14:hiddenFill>
            </a:ext>
          </a:extLst>
        </p:spPr>
      </p:pic>
      <p:sp>
        <p:nvSpPr>
          <p:cNvPr id="5158" name="流程图: 手动输入 5157"/>
          <p:cNvSpPr/>
          <p:nvPr/>
        </p:nvSpPr>
        <p:spPr bwMode="auto">
          <a:xfrm>
            <a:off x="279407" y="13103"/>
            <a:ext cx="9601187" cy="5515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61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616 h 10000"/>
              <a:gd name="connsiteX0" fmla="*/ 0 w 10000"/>
              <a:gd name="connsiteY0" fmla="*/ 1616 h 10000"/>
              <a:gd name="connsiteX1" fmla="*/ 10000 w 10000"/>
              <a:gd name="connsiteY1" fmla="*/ 0 h 10000"/>
              <a:gd name="connsiteX2" fmla="*/ 10000 w 10000"/>
              <a:gd name="connsiteY2" fmla="*/ 9309 h 10000"/>
              <a:gd name="connsiteX3" fmla="*/ 0 w 10000"/>
              <a:gd name="connsiteY3" fmla="*/ 10000 h 10000"/>
              <a:gd name="connsiteX4" fmla="*/ 0 w 10000"/>
              <a:gd name="connsiteY4" fmla="*/ 161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616"/>
                </a:moveTo>
                <a:lnTo>
                  <a:pt x="10000" y="0"/>
                </a:lnTo>
                <a:lnTo>
                  <a:pt x="10000" y="9309"/>
                </a:lnTo>
                <a:lnTo>
                  <a:pt x="0" y="10000"/>
                </a:lnTo>
                <a:lnTo>
                  <a:pt x="0" y="1616"/>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2" name="TextBox 1"/>
          <p:cNvSpPr txBox="1"/>
          <p:nvPr/>
        </p:nvSpPr>
        <p:spPr>
          <a:xfrm>
            <a:off x="814093" y="1154318"/>
            <a:ext cx="8452546" cy="2554802"/>
          </a:xfrm>
          <a:prstGeom prst="rect">
            <a:avLst/>
          </a:prstGeom>
        </p:spPr>
        <p:txBody>
          <a:bodyPr wrap="square">
            <a:spAutoFit/>
          </a:bodyPr>
          <a:lstStyle>
            <a:defPPr>
              <a:defRPr lang="zh-CN"/>
            </a:defPPr>
            <a:lvl1pPr>
              <a:lnSpc>
                <a:spcPct val="150000"/>
              </a:lnSpc>
              <a:defRPr sz="1400">
                <a:solidFill>
                  <a:srgbClr val="C00000"/>
                </a:solidFill>
                <a:latin typeface="微软雅黑" pitchFamily="34" charset="-122"/>
                <a:ea typeface="微软雅黑" pitchFamily="34" charset="-122"/>
              </a:defRPr>
            </a:lvl1pPr>
          </a:lstStyle>
          <a:p>
            <a:pPr algn="just"/>
            <a:r>
              <a:rPr lang="zh-CN" altLang="en-US" sz="1556" dirty="0"/>
              <a:t>从大禹治水，到长江、黄河等大江大河上已经建成和正在建设的座座高峡平湖，数千年来，潜伏在中华民族内心深处的梦想，始终是凝聚和激励中华民族绵延发展的强大精神动力，也成就了中华民族享誉寰宇的秦汉大业、唐宋富足、元明清帝国。</a:t>
            </a:r>
            <a:r>
              <a:rPr lang="zh-CN" altLang="en-US" sz="2222" b="1" dirty="0">
                <a:solidFill>
                  <a:srgbClr val="0070C0"/>
                </a:solidFill>
              </a:rPr>
              <a:t>中国梦是中华民族追逐梦想的民族精神在当代中国的具体体现，是极为宝贵的精神资源。</a:t>
            </a:r>
            <a:r>
              <a:rPr lang="zh-CN" altLang="en-US" sz="1556" dirty="0"/>
              <a:t>提出中国梦，就是要进一步激发人们内心深处的追逐梦想精神，为发展中国特色社会主义事业提供强大的原动力，让中华民族不朽的追梦精神焕发新时代的光辉。</a:t>
            </a:r>
          </a:p>
        </p:txBody>
      </p:sp>
      <p:cxnSp>
        <p:nvCxnSpPr>
          <p:cNvPr id="12" name="直接连接符 11"/>
          <p:cNvCxnSpPr/>
          <p:nvPr/>
        </p:nvCxnSpPr>
        <p:spPr bwMode="auto">
          <a:xfrm>
            <a:off x="6063470" y="2422609"/>
            <a:ext cx="3059358"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38" name="直接连接符 37"/>
          <p:cNvCxnSpPr/>
          <p:nvPr/>
        </p:nvCxnSpPr>
        <p:spPr bwMode="auto">
          <a:xfrm>
            <a:off x="941137" y="2923034"/>
            <a:ext cx="7626024"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41" name="直接连接符 40"/>
          <p:cNvCxnSpPr/>
          <p:nvPr/>
        </p:nvCxnSpPr>
        <p:spPr bwMode="auto">
          <a:xfrm>
            <a:off x="761913" y="1267205"/>
            <a:ext cx="1" cy="2398658"/>
          </a:xfrm>
          <a:prstGeom prst="line">
            <a:avLst/>
          </a:prstGeom>
          <a:solidFill>
            <a:schemeClr val="accent1"/>
          </a:solidFill>
          <a:ln w="9525" cap="flat" cmpd="sng" algn="ctr">
            <a:solidFill>
              <a:srgbClr val="C00000"/>
            </a:solidFill>
            <a:prstDash val="dash"/>
            <a:round/>
            <a:headEnd type="none" w="med" len="med"/>
            <a:tailEnd type="none" w="med" len="med"/>
          </a:ln>
          <a:effectLst/>
        </p:spPr>
      </p:cxnSp>
      <p:cxnSp>
        <p:nvCxnSpPr>
          <p:cNvPr id="44" name="直接连接符 43"/>
          <p:cNvCxnSpPr/>
          <p:nvPr/>
        </p:nvCxnSpPr>
        <p:spPr bwMode="auto">
          <a:xfrm>
            <a:off x="9318962" y="1267205"/>
            <a:ext cx="1" cy="2398658"/>
          </a:xfrm>
          <a:prstGeom prst="line">
            <a:avLst/>
          </a:prstGeom>
          <a:solidFill>
            <a:schemeClr val="accent1"/>
          </a:solidFill>
          <a:ln w="9525" cap="flat" cmpd="sng" algn="ctr">
            <a:solidFill>
              <a:srgbClr val="C00000"/>
            </a:solidFill>
            <a:prstDash val="dash"/>
            <a:round/>
            <a:headEnd type="none" w="med" len="med"/>
            <a:tailEnd type="none" w="med" len="med"/>
          </a:ln>
          <a:effectLst/>
        </p:spPr>
      </p:cxnSp>
      <p:pic>
        <p:nvPicPr>
          <p:cNvPr id="15365" name="Picture 5" descr="http://img1.jike.com/get?name=T1sBbcBKJ51RCvBVd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0509" y="3887277"/>
            <a:ext cx="1345768" cy="1057039"/>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http://img4.jike.com/get?name=T1dGCuBsdb1RCvBVdK"/>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31789" y="3887277"/>
            <a:ext cx="1523729" cy="105704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http://img3.jike.com/get?name=T1OcWMBy_m1RCvBVdK"/>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17544" y="3887277"/>
            <a:ext cx="1718583" cy="105704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PC\Desktop\水利设计院3.pn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rcRect/>
          <a:stretch/>
        </p:blipFill>
        <p:spPr bwMode="auto">
          <a:xfrm>
            <a:off x="5766516" y="2928057"/>
            <a:ext cx="4591053" cy="310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49483"/>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10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1000"/>
                                        <p:tgtEl>
                                          <p:spTgt spid="44"/>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1000"/>
                                        <p:tgtEl>
                                          <p:spTgt spid="2"/>
                                        </p:tgtEl>
                                      </p:cBhvr>
                                    </p:animEffect>
                                  </p:childTnLst>
                                </p:cTn>
                              </p:par>
                              <p:par>
                                <p:cTn id="15" presetID="2" presetClass="entr" presetSubtype="2" fill="hold" nodeType="withEffect">
                                  <p:stCondLst>
                                    <p:cond delay="0"/>
                                  </p:stCondLst>
                                  <p:childTnLst>
                                    <p:set>
                                      <p:cBhvr>
                                        <p:cTn id="16" dur="1" fill="hold">
                                          <p:stCondLst>
                                            <p:cond delay="0"/>
                                          </p:stCondLst>
                                        </p:cTn>
                                        <p:tgtEl>
                                          <p:spTgt spid="15363"/>
                                        </p:tgtEl>
                                        <p:attrNameLst>
                                          <p:attrName>style.visibility</p:attrName>
                                        </p:attrNameLst>
                                      </p:cBhvr>
                                      <p:to>
                                        <p:strVal val="visible"/>
                                      </p:to>
                                    </p:set>
                                    <p:anim calcmode="lin" valueType="num">
                                      <p:cBhvr additive="base">
                                        <p:cTn id="17" dur="750" fill="hold"/>
                                        <p:tgtEl>
                                          <p:spTgt spid="15363"/>
                                        </p:tgtEl>
                                        <p:attrNameLst>
                                          <p:attrName>ppt_x</p:attrName>
                                        </p:attrNameLst>
                                      </p:cBhvr>
                                      <p:tavLst>
                                        <p:tav tm="0">
                                          <p:val>
                                            <p:strVal val="1+#ppt_w/2"/>
                                          </p:val>
                                        </p:tav>
                                        <p:tav tm="100000">
                                          <p:val>
                                            <p:strVal val="#ppt_x"/>
                                          </p:val>
                                        </p:tav>
                                      </p:tavLst>
                                    </p:anim>
                                    <p:anim calcmode="lin" valueType="num">
                                      <p:cBhvr additive="base">
                                        <p:cTn id="18" dur="750" fill="hold"/>
                                        <p:tgtEl>
                                          <p:spTgt spid="1536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500"/>
                                        <p:tgtEl>
                                          <p:spTgt spid="1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2750"/>
                                        <p:tgtEl>
                                          <p:spTgt spid="38"/>
                                        </p:tgtEl>
                                      </p:cBhvr>
                                    </p:animEffect>
                                  </p:childTnLst>
                                </p:cTn>
                              </p:par>
                              <p:par>
                                <p:cTn id="27" presetID="10" presetClass="entr" presetSubtype="0" fill="hold" nodeType="withEffect">
                                  <p:stCondLst>
                                    <p:cond delay="250"/>
                                  </p:stCondLst>
                                  <p:childTnLst>
                                    <p:set>
                                      <p:cBhvr>
                                        <p:cTn id="28" dur="1" fill="hold">
                                          <p:stCondLst>
                                            <p:cond delay="0"/>
                                          </p:stCondLst>
                                        </p:cTn>
                                        <p:tgtEl>
                                          <p:spTgt spid="15365"/>
                                        </p:tgtEl>
                                        <p:attrNameLst>
                                          <p:attrName>style.visibility</p:attrName>
                                        </p:attrNameLst>
                                      </p:cBhvr>
                                      <p:to>
                                        <p:strVal val="visible"/>
                                      </p:to>
                                    </p:set>
                                    <p:animEffect transition="in" filter="fade">
                                      <p:cBhvr>
                                        <p:cTn id="29" dur="1250"/>
                                        <p:tgtEl>
                                          <p:spTgt spid="15365"/>
                                        </p:tgtEl>
                                      </p:cBhvr>
                                    </p:animEffect>
                                  </p:childTnLst>
                                </p:cTn>
                              </p:par>
                              <p:par>
                                <p:cTn id="30" presetID="10" presetClass="entr" presetSubtype="0" fill="hold" nodeType="withEffect">
                                  <p:stCondLst>
                                    <p:cond delay="500"/>
                                  </p:stCondLst>
                                  <p:childTnLst>
                                    <p:set>
                                      <p:cBhvr>
                                        <p:cTn id="31" dur="1" fill="hold">
                                          <p:stCondLst>
                                            <p:cond delay="0"/>
                                          </p:stCondLst>
                                        </p:cTn>
                                        <p:tgtEl>
                                          <p:spTgt spid="15367"/>
                                        </p:tgtEl>
                                        <p:attrNameLst>
                                          <p:attrName>style.visibility</p:attrName>
                                        </p:attrNameLst>
                                      </p:cBhvr>
                                      <p:to>
                                        <p:strVal val="visible"/>
                                      </p:to>
                                    </p:set>
                                    <p:animEffect transition="in" filter="fade">
                                      <p:cBhvr>
                                        <p:cTn id="32" dur="1250"/>
                                        <p:tgtEl>
                                          <p:spTgt spid="15367"/>
                                        </p:tgtEl>
                                      </p:cBhvr>
                                    </p:animEffect>
                                  </p:childTnLst>
                                </p:cTn>
                              </p:par>
                              <p:par>
                                <p:cTn id="33" presetID="10" presetClass="entr" presetSubtype="0" fill="hold" nodeType="withEffect">
                                  <p:stCondLst>
                                    <p:cond delay="750"/>
                                  </p:stCondLst>
                                  <p:childTnLst>
                                    <p:set>
                                      <p:cBhvr>
                                        <p:cTn id="34" dur="1" fill="hold">
                                          <p:stCondLst>
                                            <p:cond delay="0"/>
                                          </p:stCondLst>
                                        </p:cTn>
                                        <p:tgtEl>
                                          <p:spTgt spid="15369"/>
                                        </p:tgtEl>
                                        <p:attrNameLst>
                                          <p:attrName>style.visibility</p:attrName>
                                        </p:attrNameLst>
                                      </p:cBhvr>
                                      <p:to>
                                        <p:strVal val="visible"/>
                                      </p:to>
                                    </p:set>
                                    <p:animEffect transition="in" filter="fade">
                                      <p:cBhvr>
                                        <p:cTn id="35" dur="125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1080508" y="-349753"/>
            <a:ext cx="9065381" cy="3054893"/>
          </a:xfrm>
          <a:custGeom>
            <a:avLst/>
            <a:gdLst>
              <a:gd name="connsiteX0" fmla="*/ 8781143 w 8781143"/>
              <a:gd name="connsiteY0" fmla="*/ 464458 h 2427591"/>
              <a:gd name="connsiteX1" fmla="*/ 7532914 w 8781143"/>
              <a:gd name="connsiteY1" fmla="*/ 1277258 h 2427591"/>
              <a:gd name="connsiteX2" fmla="*/ 6241143 w 8781143"/>
              <a:gd name="connsiteY2" fmla="*/ 1117600 h 2427591"/>
              <a:gd name="connsiteX3" fmla="*/ 4615543 w 8781143"/>
              <a:gd name="connsiteY3" fmla="*/ 769258 h 2427591"/>
              <a:gd name="connsiteX4" fmla="*/ 3512457 w 8781143"/>
              <a:gd name="connsiteY4" fmla="*/ 1030515 h 2427591"/>
              <a:gd name="connsiteX5" fmla="*/ 2540000 w 8781143"/>
              <a:gd name="connsiteY5" fmla="*/ 2264229 h 2427591"/>
              <a:gd name="connsiteX6" fmla="*/ 1277257 w 8781143"/>
              <a:gd name="connsiteY6" fmla="*/ 2249715 h 2427591"/>
              <a:gd name="connsiteX7" fmla="*/ 1683657 w 8781143"/>
              <a:gd name="connsiteY7" fmla="*/ 754743 h 2427591"/>
              <a:gd name="connsiteX8" fmla="*/ 0 w 8781143"/>
              <a:gd name="connsiteY8" fmla="*/ 0 h 2427591"/>
              <a:gd name="connsiteX0" fmla="*/ 8781143 w 8781143"/>
              <a:gd name="connsiteY0" fmla="*/ 464458 h 2434125"/>
              <a:gd name="connsiteX1" fmla="*/ 7532914 w 8781143"/>
              <a:gd name="connsiteY1" fmla="*/ 1277258 h 2434125"/>
              <a:gd name="connsiteX2" fmla="*/ 6241143 w 8781143"/>
              <a:gd name="connsiteY2" fmla="*/ 1117600 h 2434125"/>
              <a:gd name="connsiteX3" fmla="*/ 4615543 w 8781143"/>
              <a:gd name="connsiteY3" fmla="*/ 769258 h 2434125"/>
              <a:gd name="connsiteX4" fmla="*/ 3512457 w 8781143"/>
              <a:gd name="connsiteY4" fmla="*/ 1030515 h 2434125"/>
              <a:gd name="connsiteX5" fmla="*/ 2540000 w 8781143"/>
              <a:gd name="connsiteY5" fmla="*/ 2264229 h 2434125"/>
              <a:gd name="connsiteX6" fmla="*/ 1277257 w 8781143"/>
              <a:gd name="connsiteY6" fmla="*/ 2249715 h 2434125"/>
              <a:gd name="connsiteX7" fmla="*/ 1709057 w 8781143"/>
              <a:gd name="connsiteY7" fmla="*/ 653143 h 2434125"/>
              <a:gd name="connsiteX8" fmla="*/ 0 w 8781143"/>
              <a:gd name="connsiteY8" fmla="*/ 0 h 2434125"/>
              <a:gd name="connsiteX0" fmla="*/ 8781143 w 8781143"/>
              <a:gd name="connsiteY0" fmla="*/ 464458 h 2610535"/>
              <a:gd name="connsiteX1" fmla="*/ 7532914 w 8781143"/>
              <a:gd name="connsiteY1" fmla="*/ 1277258 h 2610535"/>
              <a:gd name="connsiteX2" fmla="*/ 6241143 w 8781143"/>
              <a:gd name="connsiteY2" fmla="*/ 1117600 h 2610535"/>
              <a:gd name="connsiteX3" fmla="*/ 4615543 w 8781143"/>
              <a:gd name="connsiteY3" fmla="*/ 769258 h 2610535"/>
              <a:gd name="connsiteX4" fmla="*/ 3512457 w 8781143"/>
              <a:gd name="connsiteY4" fmla="*/ 1030515 h 2610535"/>
              <a:gd name="connsiteX5" fmla="*/ 2540000 w 8781143"/>
              <a:gd name="connsiteY5" fmla="*/ 2264229 h 2610535"/>
              <a:gd name="connsiteX6" fmla="*/ 1277257 w 8781143"/>
              <a:gd name="connsiteY6" fmla="*/ 2249715 h 2610535"/>
              <a:gd name="connsiteX7" fmla="*/ 1709057 w 8781143"/>
              <a:gd name="connsiteY7" fmla="*/ 653143 h 2610535"/>
              <a:gd name="connsiteX8" fmla="*/ 0 w 8781143"/>
              <a:gd name="connsiteY8" fmla="*/ 0 h 2610535"/>
              <a:gd name="connsiteX0" fmla="*/ 8781143 w 8781143"/>
              <a:gd name="connsiteY0" fmla="*/ 464458 h 2539874"/>
              <a:gd name="connsiteX1" fmla="*/ 7532914 w 8781143"/>
              <a:gd name="connsiteY1" fmla="*/ 1277258 h 2539874"/>
              <a:gd name="connsiteX2" fmla="*/ 6241143 w 8781143"/>
              <a:gd name="connsiteY2" fmla="*/ 1117600 h 2539874"/>
              <a:gd name="connsiteX3" fmla="*/ 4615543 w 8781143"/>
              <a:gd name="connsiteY3" fmla="*/ 769258 h 2539874"/>
              <a:gd name="connsiteX4" fmla="*/ 3512457 w 8781143"/>
              <a:gd name="connsiteY4" fmla="*/ 1030515 h 2539874"/>
              <a:gd name="connsiteX5" fmla="*/ 2578100 w 8781143"/>
              <a:gd name="connsiteY5" fmla="*/ 2429329 h 2539874"/>
              <a:gd name="connsiteX6" fmla="*/ 1277257 w 8781143"/>
              <a:gd name="connsiteY6" fmla="*/ 2249715 h 2539874"/>
              <a:gd name="connsiteX7" fmla="*/ 1709057 w 8781143"/>
              <a:gd name="connsiteY7" fmla="*/ 653143 h 2539874"/>
              <a:gd name="connsiteX8" fmla="*/ 0 w 8781143"/>
              <a:gd name="connsiteY8" fmla="*/ 0 h 2539874"/>
              <a:gd name="connsiteX0" fmla="*/ 8781143 w 8781143"/>
              <a:gd name="connsiteY0" fmla="*/ 464458 h 2601615"/>
              <a:gd name="connsiteX1" fmla="*/ 7532914 w 8781143"/>
              <a:gd name="connsiteY1" fmla="*/ 1277258 h 2601615"/>
              <a:gd name="connsiteX2" fmla="*/ 6241143 w 8781143"/>
              <a:gd name="connsiteY2" fmla="*/ 1117600 h 2601615"/>
              <a:gd name="connsiteX3" fmla="*/ 4615543 w 8781143"/>
              <a:gd name="connsiteY3" fmla="*/ 769258 h 2601615"/>
              <a:gd name="connsiteX4" fmla="*/ 3512457 w 8781143"/>
              <a:gd name="connsiteY4" fmla="*/ 1030515 h 2601615"/>
              <a:gd name="connsiteX5" fmla="*/ 2578100 w 8781143"/>
              <a:gd name="connsiteY5" fmla="*/ 2429329 h 2601615"/>
              <a:gd name="connsiteX6" fmla="*/ 1277257 w 8781143"/>
              <a:gd name="connsiteY6" fmla="*/ 2249715 h 2601615"/>
              <a:gd name="connsiteX7" fmla="*/ 1709057 w 8781143"/>
              <a:gd name="connsiteY7" fmla="*/ 653143 h 2601615"/>
              <a:gd name="connsiteX8" fmla="*/ 0 w 8781143"/>
              <a:gd name="connsiteY8" fmla="*/ 0 h 2601615"/>
              <a:gd name="connsiteX0" fmla="*/ 8781143 w 8781143"/>
              <a:gd name="connsiteY0" fmla="*/ 464458 h 2694448"/>
              <a:gd name="connsiteX1" fmla="*/ 7532914 w 8781143"/>
              <a:gd name="connsiteY1" fmla="*/ 1277258 h 2694448"/>
              <a:gd name="connsiteX2" fmla="*/ 6241143 w 8781143"/>
              <a:gd name="connsiteY2" fmla="*/ 1117600 h 2694448"/>
              <a:gd name="connsiteX3" fmla="*/ 4615543 w 8781143"/>
              <a:gd name="connsiteY3" fmla="*/ 769258 h 2694448"/>
              <a:gd name="connsiteX4" fmla="*/ 3512457 w 8781143"/>
              <a:gd name="connsiteY4" fmla="*/ 1030515 h 2694448"/>
              <a:gd name="connsiteX5" fmla="*/ 2578100 w 8781143"/>
              <a:gd name="connsiteY5" fmla="*/ 2429329 h 2694448"/>
              <a:gd name="connsiteX6" fmla="*/ 1277257 w 8781143"/>
              <a:gd name="connsiteY6" fmla="*/ 2249715 h 2694448"/>
              <a:gd name="connsiteX7" fmla="*/ 1709057 w 8781143"/>
              <a:gd name="connsiteY7" fmla="*/ 653143 h 2694448"/>
              <a:gd name="connsiteX8" fmla="*/ 0 w 8781143"/>
              <a:gd name="connsiteY8" fmla="*/ 0 h 2694448"/>
              <a:gd name="connsiteX0" fmla="*/ 8781143 w 8781143"/>
              <a:gd name="connsiteY0" fmla="*/ 464458 h 2633916"/>
              <a:gd name="connsiteX1" fmla="*/ 7532914 w 8781143"/>
              <a:gd name="connsiteY1" fmla="*/ 1277258 h 2633916"/>
              <a:gd name="connsiteX2" fmla="*/ 6241143 w 8781143"/>
              <a:gd name="connsiteY2" fmla="*/ 1117600 h 2633916"/>
              <a:gd name="connsiteX3" fmla="*/ 4615543 w 8781143"/>
              <a:gd name="connsiteY3" fmla="*/ 769258 h 2633916"/>
              <a:gd name="connsiteX4" fmla="*/ 3512457 w 8781143"/>
              <a:gd name="connsiteY4" fmla="*/ 1030515 h 2633916"/>
              <a:gd name="connsiteX5" fmla="*/ 2578100 w 8781143"/>
              <a:gd name="connsiteY5" fmla="*/ 2429329 h 2633916"/>
              <a:gd name="connsiteX6" fmla="*/ 1137557 w 8781143"/>
              <a:gd name="connsiteY6" fmla="*/ 2237015 h 2633916"/>
              <a:gd name="connsiteX7" fmla="*/ 1709057 w 8781143"/>
              <a:gd name="connsiteY7" fmla="*/ 653143 h 2633916"/>
              <a:gd name="connsiteX8" fmla="*/ 0 w 8781143"/>
              <a:gd name="connsiteY8" fmla="*/ 0 h 2633916"/>
              <a:gd name="connsiteX0" fmla="*/ 8158843 w 8158843"/>
              <a:gd name="connsiteY0" fmla="*/ 908958 h 2633916"/>
              <a:gd name="connsiteX1" fmla="*/ 7532914 w 8158843"/>
              <a:gd name="connsiteY1" fmla="*/ 1277258 h 2633916"/>
              <a:gd name="connsiteX2" fmla="*/ 6241143 w 8158843"/>
              <a:gd name="connsiteY2" fmla="*/ 1117600 h 2633916"/>
              <a:gd name="connsiteX3" fmla="*/ 4615543 w 8158843"/>
              <a:gd name="connsiteY3" fmla="*/ 769258 h 2633916"/>
              <a:gd name="connsiteX4" fmla="*/ 3512457 w 8158843"/>
              <a:gd name="connsiteY4" fmla="*/ 1030515 h 2633916"/>
              <a:gd name="connsiteX5" fmla="*/ 2578100 w 8158843"/>
              <a:gd name="connsiteY5" fmla="*/ 2429329 h 2633916"/>
              <a:gd name="connsiteX6" fmla="*/ 1137557 w 8158843"/>
              <a:gd name="connsiteY6" fmla="*/ 2237015 h 2633916"/>
              <a:gd name="connsiteX7" fmla="*/ 1709057 w 8158843"/>
              <a:gd name="connsiteY7" fmla="*/ 653143 h 2633916"/>
              <a:gd name="connsiteX8" fmla="*/ 0 w 8158843"/>
              <a:gd name="connsiteY8" fmla="*/ 0 h 2633916"/>
              <a:gd name="connsiteX0" fmla="*/ 8158843 w 8158843"/>
              <a:gd name="connsiteY0" fmla="*/ 908958 h 2633916"/>
              <a:gd name="connsiteX1" fmla="*/ 7532914 w 8158843"/>
              <a:gd name="connsiteY1" fmla="*/ 1277258 h 2633916"/>
              <a:gd name="connsiteX2" fmla="*/ 6241143 w 8158843"/>
              <a:gd name="connsiteY2" fmla="*/ 1117600 h 2633916"/>
              <a:gd name="connsiteX3" fmla="*/ 4615543 w 8158843"/>
              <a:gd name="connsiteY3" fmla="*/ 769258 h 2633916"/>
              <a:gd name="connsiteX4" fmla="*/ 3512457 w 8158843"/>
              <a:gd name="connsiteY4" fmla="*/ 1030515 h 2633916"/>
              <a:gd name="connsiteX5" fmla="*/ 2578100 w 8158843"/>
              <a:gd name="connsiteY5" fmla="*/ 2429329 h 2633916"/>
              <a:gd name="connsiteX6" fmla="*/ 1137557 w 8158843"/>
              <a:gd name="connsiteY6" fmla="*/ 2237015 h 2633916"/>
              <a:gd name="connsiteX7" fmla="*/ 1709057 w 8158843"/>
              <a:gd name="connsiteY7" fmla="*/ 653143 h 2633916"/>
              <a:gd name="connsiteX8" fmla="*/ 0 w 8158843"/>
              <a:gd name="connsiteY8" fmla="*/ 0 h 2633916"/>
              <a:gd name="connsiteX0" fmla="*/ 8158843 w 8158843"/>
              <a:gd name="connsiteY0" fmla="*/ 908958 h 2793827"/>
              <a:gd name="connsiteX1" fmla="*/ 7532914 w 8158843"/>
              <a:gd name="connsiteY1" fmla="*/ 1277258 h 2793827"/>
              <a:gd name="connsiteX2" fmla="*/ 6241143 w 8158843"/>
              <a:gd name="connsiteY2" fmla="*/ 1117600 h 2793827"/>
              <a:gd name="connsiteX3" fmla="*/ 4615543 w 8158843"/>
              <a:gd name="connsiteY3" fmla="*/ 769258 h 2793827"/>
              <a:gd name="connsiteX4" fmla="*/ 3512457 w 8158843"/>
              <a:gd name="connsiteY4" fmla="*/ 1030515 h 2793827"/>
              <a:gd name="connsiteX5" fmla="*/ 2578100 w 8158843"/>
              <a:gd name="connsiteY5" fmla="*/ 2429329 h 2793827"/>
              <a:gd name="connsiteX6" fmla="*/ 1403028 w 8158843"/>
              <a:gd name="connsiteY6" fmla="*/ 2482821 h 2793827"/>
              <a:gd name="connsiteX7" fmla="*/ 1709057 w 8158843"/>
              <a:gd name="connsiteY7" fmla="*/ 653143 h 2793827"/>
              <a:gd name="connsiteX8" fmla="*/ 0 w 8158843"/>
              <a:gd name="connsiteY8" fmla="*/ 0 h 2793827"/>
              <a:gd name="connsiteX0" fmla="*/ 8158843 w 8158843"/>
              <a:gd name="connsiteY0" fmla="*/ 908958 h 2650614"/>
              <a:gd name="connsiteX1" fmla="*/ 7532914 w 8158843"/>
              <a:gd name="connsiteY1" fmla="*/ 1277258 h 2650614"/>
              <a:gd name="connsiteX2" fmla="*/ 6241143 w 8158843"/>
              <a:gd name="connsiteY2" fmla="*/ 1117600 h 2650614"/>
              <a:gd name="connsiteX3" fmla="*/ 4615543 w 8158843"/>
              <a:gd name="connsiteY3" fmla="*/ 769258 h 2650614"/>
              <a:gd name="connsiteX4" fmla="*/ 3512457 w 8158843"/>
              <a:gd name="connsiteY4" fmla="*/ 1030515 h 2650614"/>
              <a:gd name="connsiteX5" fmla="*/ 2578100 w 8158843"/>
              <a:gd name="connsiteY5" fmla="*/ 2429329 h 2650614"/>
              <a:gd name="connsiteX6" fmla="*/ 1403028 w 8158843"/>
              <a:gd name="connsiteY6" fmla="*/ 2482821 h 2650614"/>
              <a:gd name="connsiteX7" fmla="*/ 1610735 w 8158843"/>
              <a:gd name="connsiteY7" fmla="*/ 820291 h 2650614"/>
              <a:gd name="connsiteX8" fmla="*/ 0 w 8158843"/>
              <a:gd name="connsiteY8" fmla="*/ 0 h 2650614"/>
              <a:gd name="connsiteX0" fmla="*/ 8158843 w 8158843"/>
              <a:gd name="connsiteY0" fmla="*/ 908958 h 2741463"/>
              <a:gd name="connsiteX1" fmla="*/ 7532914 w 8158843"/>
              <a:gd name="connsiteY1" fmla="*/ 1277258 h 2741463"/>
              <a:gd name="connsiteX2" fmla="*/ 6241143 w 8158843"/>
              <a:gd name="connsiteY2" fmla="*/ 1117600 h 2741463"/>
              <a:gd name="connsiteX3" fmla="*/ 4615543 w 8158843"/>
              <a:gd name="connsiteY3" fmla="*/ 769258 h 2741463"/>
              <a:gd name="connsiteX4" fmla="*/ 3512457 w 8158843"/>
              <a:gd name="connsiteY4" fmla="*/ 1030515 h 2741463"/>
              <a:gd name="connsiteX5" fmla="*/ 2578100 w 8158843"/>
              <a:gd name="connsiteY5" fmla="*/ 2429329 h 2741463"/>
              <a:gd name="connsiteX6" fmla="*/ 1668499 w 8158843"/>
              <a:gd name="connsiteY6" fmla="*/ 2610640 h 2741463"/>
              <a:gd name="connsiteX7" fmla="*/ 1610735 w 8158843"/>
              <a:gd name="connsiteY7" fmla="*/ 820291 h 2741463"/>
              <a:gd name="connsiteX8" fmla="*/ 0 w 8158843"/>
              <a:gd name="connsiteY8" fmla="*/ 0 h 2741463"/>
              <a:gd name="connsiteX0" fmla="*/ 8158843 w 8158843"/>
              <a:gd name="connsiteY0" fmla="*/ 908958 h 2755891"/>
              <a:gd name="connsiteX1" fmla="*/ 7532914 w 8158843"/>
              <a:gd name="connsiteY1" fmla="*/ 1277258 h 2755891"/>
              <a:gd name="connsiteX2" fmla="*/ 6241143 w 8158843"/>
              <a:gd name="connsiteY2" fmla="*/ 1117600 h 2755891"/>
              <a:gd name="connsiteX3" fmla="*/ 4615543 w 8158843"/>
              <a:gd name="connsiteY3" fmla="*/ 769258 h 2755891"/>
              <a:gd name="connsiteX4" fmla="*/ 3512457 w 8158843"/>
              <a:gd name="connsiteY4" fmla="*/ 1030515 h 2755891"/>
              <a:gd name="connsiteX5" fmla="*/ 2666590 w 8158843"/>
              <a:gd name="connsiteY5" fmla="*/ 2468658 h 2755891"/>
              <a:gd name="connsiteX6" fmla="*/ 1668499 w 8158843"/>
              <a:gd name="connsiteY6" fmla="*/ 2610640 h 2755891"/>
              <a:gd name="connsiteX7" fmla="*/ 1610735 w 8158843"/>
              <a:gd name="connsiteY7" fmla="*/ 820291 h 2755891"/>
              <a:gd name="connsiteX8" fmla="*/ 0 w 8158843"/>
              <a:gd name="connsiteY8" fmla="*/ 0 h 2755891"/>
              <a:gd name="connsiteX0" fmla="*/ 8158843 w 8158843"/>
              <a:gd name="connsiteY0" fmla="*/ 908958 h 2749404"/>
              <a:gd name="connsiteX1" fmla="*/ 7532914 w 8158843"/>
              <a:gd name="connsiteY1" fmla="*/ 1277258 h 2749404"/>
              <a:gd name="connsiteX2" fmla="*/ 6241143 w 8158843"/>
              <a:gd name="connsiteY2" fmla="*/ 1117600 h 2749404"/>
              <a:gd name="connsiteX3" fmla="*/ 4615543 w 8158843"/>
              <a:gd name="connsiteY3" fmla="*/ 769258 h 2749404"/>
              <a:gd name="connsiteX4" fmla="*/ 3512457 w 8158843"/>
              <a:gd name="connsiteY4" fmla="*/ 1030515 h 2749404"/>
              <a:gd name="connsiteX5" fmla="*/ 2666590 w 8158843"/>
              <a:gd name="connsiteY5" fmla="*/ 2468658 h 2749404"/>
              <a:gd name="connsiteX6" fmla="*/ 1668499 w 8158843"/>
              <a:gd name="connsiteY6" fmla="*/ 2610640 h 2749404"/>
              <a:gd name="connsiteX7" fmla="*/ 1512413 w 8158843"/>
              <a:gd name="connsiteY7" fmla="*/ 908781 h 2749404"/>
              <a:gd name="connsiteX8" fmla="*/ 0 w 8158843"/>
              <a:gd name="connsiteY8" fmla="*/ 0 h 274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8843" h="2749404">
                <a:moveTo>
                  <a:pt x="8158843" y="908958"/>
                </a:moveTo>
                <a:cubicBezTo>
                  <a:pt x="7873395" y="1172029"/>
                  <a:pt x="7852531" y="1242484"/>
                  <a:pt x="7532914" y="1277258"/>
                </a:cubicBezTo>
                <a:cubicBezTo>
                  <a:pt x="7213297" y="1312032"/>
                  <a:pt x="6727371" y="1202267"/>
                  <a:pt x="6241143" y="1117600"/>
                </a:cubicBezTo>
                <a:cubicBezTo>
                  <a:pt x="5754915" y="1032933"/>
                  <a:pt x="5070324" y="783772"/>
                  <a:pt x="4615543" y="769258"/>
                </a:cubicBezTo>
                <a:cubicBezTo>
                  <a:pt x="4160762" y="754744"/>
                  <a:pt x="3837283" y="747282"/>
                  <a:pt x="3512457" y="1030515"/>
                </a:cubicBezTo>
                <a:cubicBezTo>
                  <a:pt x="3187632" y="1313748"/>
                  <a:pt x="2973916" y="2205304"/>
                  <a:pt x="2666590" y="2468658"/>
                </a:cubicBezTo>
                <a:cubicBezTo>
                  <a:pt x="2359264" y="2732012"/>
                  <a:pt x="1860862" y="2870619"/>
                  <a:pt x="1668499" y="2610640"/>
                </a:cubicBezTo>
                <a:cubicBezTo>
                  <a:pt x="1476136" y="2350661"/>
                  <a:pt x="1702006" y="1281617"/>
                  <a:pt x="1512413" y="908781"/>
                </a:cubicBezTo>
                <a:cubicBezTo>
                  <a:pt x="1322820" y="535945"/>
                  <a:pt x="735390" y="189895"/>
                  <a:pt x="0" y="0"/>
                </a:cubicBezTo>
              </a:path>
            </a:pathLst>
          </a:custGeom>
          <a:no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grpSp>
        <p:nvGrpSpPr>
          <p:cNvPr id="19" name="Group 7"/>
          <p:cNvGrpSpPr>
            <a:grpSpLocks/>
          </p:cNvGrpSpPr>
          <p:nvPr/>
        </p:nvGrpSpPr>
        <p:grpSpPr bwMode="auto">
          <a:xfrm>
            <a:off x="5080000" y="2764771"/>
            <a:ext cx="20320000" cy="3203222"/>
            <a:chOff x="-3120" y="1244"/>
            <a:chExt cx="11520" cy="1816"/>
          </a:xfrm>
        </p:grpSpPr>
        <p:pic>
          <p:nvPicPr>
            <p:cNvPr id="20" name="Picture 4" descr="8"/>
            <p:cNvPicPr>
              <a:picLocks noChangeAspect="1" noChangeArrowheads="1"/>
            </p:cNvPicPr>
            <p:nvPr/>
          </p:nvPicPr>
          <p:blipFill>
            <a:blip r:embed="rId3" cstate="email">
              <a:extLst>
                <a:ext uri="{28A0092B-C50C-407E-A947-70E740481C1C}">
                  <a14:useLocalDpi xmlns:a14="http://schemas.microsoft.com/office/drawing/2010/main"/>
                </a:ext>
              </a:extLst>
            </a:blip>
            <a:srcRect t="-667"/>
            <a:stretch>
              <a:fillRect/>
            </a:stretch>
          </p:blipFill>
          <p:spPr bwMode="auto">
            <a:xfrm>
              <a:off x="-3120" y="1244"/>
              <a:ext cx="5760"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0" y="1260"/>
              <a:ext cx="57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矩形 17"/>
          <p:cNvSpPr/>
          <p:nvPr/>
        </p:nvSpPr>
        <p:spPr bwMode="auto">
          <a:xfrm>
            <a:off x="2720584" y="1414049"/>
            <a:ext cx="9480924" cy="5602273"/>
          </a:xfrm>
          <a:custGeom>
            <a:avLst/>
            <a:gdLst>
              <a:gd name="connsiteX0" fmla="*/ 0 w 8296976"/>
              <a:gd name="connsiteY0" fmla="*/ 0 h 2220831"/>
              <a:gd name="connsiteX1" fmla="*/ 8296976 w 8296976"/>
              <a:gd name="connsiteY1" fmla="*/ 0 h 2220831"/>
              <a:gd name="connsiteX2" fmla="*/ 8296976 w 8296976"/>
              <a:gd name="connsiteY2" fmla="*/ 2220831 h 2220831"/>
              <a:gd name="connsiteX3" fmla="*/ 0 w 8296976"/>
              <a:gd name="connsiteY3" fmla="*/ 2220831 h 2220831"/>
              <a:gd name="connsiteX4" fmla="*/ 0 w 8296976"/>
              <a:gd name="connsiteY4" fmla="*/ 0 h 2220831"/>
              <a:gd name="connsiteX0" fmla="*/ 0 w 8296976"/>
              <a:gd name="connsiteY0" fmla="*/ 0 h 5602660"/>
              <a:gd name="connsiteX1" fmla="*/ 8296976 w 8296976"/>
              <a:gd name="connsiteY1" fmla="*/ 0 h 5602660"/>
              <a:gd name="connsiteX2" fmla="*/ 8296976 w 8296976"/>
              <a:gd name="connsiteY2" fmla="*/ 2220831 h 5602660"/>
              <a:gd name="connsiteX3" fmla="*/ 3526972 w 8296976"/>
              <a:gd name="connsiteY3" fmla="*/ 5602660 h 5602660"/>
              <a:gd name="connsiteX4" fmla="*/ 0 w 8296976"/>
              <a:gd name="connsiteY4" fmla="*/ 0 h 5602660"/>
              <a:gd name="connsiteX0" fmla="*/ 0 w 9574233"/>
              <a:gd name="connsiteY0" fmla="*/ 0 h 5602660"/>
              <a:gd name="connsiteX1" fmla="*/ 8296976 w 9574233"/>
              <a:gd name="connsiteY1" fmla="*/ 0 h 5602660"/>
              <a:gd name="connsiteX2" fmla="*/ 9574233 w 9574233"/>
              <a:gd name="connsiteY2" fmla="*/ 2685289 h 5602660"/>
              <a:gd name="connsiteX3" fmla="*/ 3526972 w 9574233"/>
              <a:gd name="connsiteY3" fmla="*/ 5602660 h 5602660"/>
              <a:gd name="connsiteX4" fmla="*/ 0 w 9574233"/>
              <a:gd name="connsiteY4" fmla="*/ 0 h 5602660"/>
              <a:gd name="connsiteX0" fmla="*/ 0 w 8238919"/>
              <a:gd name="connsiteY0" fmla="*/ 2264228 h 5602660"/>
              <a:gd name="connsiteX1" fmla="*/ 6961662 w 8238919"/>
              <a:gd name="connsiteY1" fmla="*/ 0 h 5602660"/>
              <a:gd name="connsiteX2" fmla="*/ 8238919 w 8238919"/>
              <a:gd name="connsiteY2" fmla="*/ 2685289 h 5602660"/>
              <a:gd name="connsiteX3" fmla="*/ 2191658 w 8238919"/>
              <a:gd name="connsiteY3" fmla="*/ 5602660 h 5602660"/>
              <a:gd name="connsiteX4" fmla="*/ 0 w 8238919"/>
              <a:gd name="connsiteY4" fmla="*/ 2264228 h 5602660"/>
              <a:gd name="connsiteX0" fmla="*/ 0 w 6177891"/>
              <a:gd name="connsiteY0" fmla="*/ 0 h 5907461"/>
              <a:gd name="connsiteX1" fmla="*/ 4900634 w 6177891"/>
              <a:gd name="connsiteY1" fmla="*/ 304801 h 5907461"/>
              <a:gd name="connsiteX2" fmla="*/ 6177891 w 6177891"/>
              <a:gd name="connsiteY2" fmla="*/ 2990090 h 5907461"/>
              <a:gd name="connsiteX3" fmla="*/ 130630 w 6177891"/>
              <a:gd name="connsiteY3" fmla="*/ 5907461 h 5907461"/>
              <a:gd name="connsiteX4" fmla="*/ 0 w 6177891"/>
              <a:gd name="connsiteY4" fmla="*/ 0 h 5907461"/>
              <a:gd name="connsiteX0" fmla="*/ 0 w 7193891"/>
              <a:gd name="connsiteY0" fmla="*/ 0 h 5907461"/>
              <a:gd name="connsiteX1" fmla="*/ 4900634 w 7193891"/>
              <a:gd name="connsiteY1" fmla="*/ 304801 h 5907461"/>
              <a:gd name="connsiteX2" fmla="*/ 7193891 w 7193891"/>
              <a:gd name="connsiteY2" fmla="*/ 5704261 h 5907461"/>
              <a:gd name="connsiteX3" fmla="*/ 130630 w 7193891"/>
              <a:gd name="connsiteY3" fmla="*/ 5907461 h 5907461"/>
              <a:gd name="connsiteX4" fmla="*/ 0 w 7193891"/>
              <a:gd name="connsiteY4" fmla="*/ 0 h 5907461"/>
              <a:gd name="connsiteX0" fmla="*/ 0 w 7193891"/>
              <a:gd name="connsiteY0" fmla="*/ 0 h 5907461"/>
              <a:gd name="connsiteX1" fmla="*/ 7063262 w 7193891"/>
              <a:gd name="connsiteY1" fmla="*/ 1582058 h 5907461"/>
              <a:gd name="connsiteX2" fmla="*/ 7193891 w 7193891"/>
              <a:gd name="connsiteY2" fmla="*/ 5704261 h 5907461"/>
              <a:gd name="connsiteX3" fmla="*/ 130630 w 7193891"/>
              <a:gd name="connsiteY3" fmla="*/ 5907461 h 5907461"/>
              <a:gd name="connsiteX4" fmla="*/ 0 w 7193891"/>
              <a:gd name="connsiteY4" fmla="*/ 0 h 5907461"/>
              <a:gd name="connsiteX0" fmla="*/ 841828 w 7063261"/>
              <a:gd name="connsiteY0" fmla="*/ 29028 h 4325403"/>
              <a:gd name="connsiteX1" fmla="*/ 6932632 w 7063261"/>
              <a:gd name="connsiteY1" fmla="*/ 0 h 4325403"/>
              <a:gd name="connsiteX2" fmla="*/ 7063261 w 7063261"/>
              <a:gd name="connsiteY2" fmla="*/ 4122203 h 4325403"/>
              <a:gd name="connsiteX3" fmla="*/ 0 w 7063261"/>
              <a:gd name="connsiteY3" fmla="*/ 4325403 h 4325403"/>
              <a:gd name="connsiteX4" fmla="*/ 841828 w 7063261"/>
              <a:gd name="connsiteY4" fmla="*/ 29028 h 4325403"/>
              <a:gd name="connsiteX0" fmla="*/ 595085 w 7063261"/>
              <a:gd name="connsiteY0" fmla="*/ 0 h 5428489"/>
              <a:gd name="connsiteX1" fmla="*/ 6932632 w 7063261"/>
              <a:gd name="connsiteY1" fmla="*/ 1103086 h 5428489"/>
              <a:gd name="connsiteX2" fmla="*/ 7063261 w 7063261"/>
              <a:gd name="connsiteY2" fmla="*/ 5225289 h 5428489"/>
              <a:gd name="connsiteX3" fmla="*/ 0 w 7063261"/>
              <a:gd name="connsiteY3" fmla="*/ 5428489 h 5428489"/>
              <a:gd name="connsiteX4" fmla="*/ 595085 w 7063261"/>
              <a:gd name="connsiteY4" fmla="*/ 0 h 5428489"/>
              <a:gd name="connsiteX0" fmla="*/ 595085 w 6932632"/>
              <a:gd name="connsiteY0" fmla="*/ 0 h 5892946"/>
              <a:gd name="connsiteX1" fmla="*/ 6932632 w 6932632"/>
              <a:gd name="connsiteY1" fmla="*/ 1103086 h 5892946"/>
              <a:gd name="connsiteX2" fmla="*/ 6932632 w 6932632"/>
              <a:gd name="connsiteY2" fmla="*/ 5892946 h 5892946"/>
              <a:gd name="connsiteX3" fmla="*/ 0 w 6932632"/>
              <a:gd name="connsiteY3" fmla="*/ 5428489 h 5892946"/>
              <a:gd name="connsiteX4" fmla="*/ 595085 w 6932632"/>
              <a:gd name="connsiteY4" fmla="*/ 0 h 5892946"/>
              <a:gd name="connsiteX0" fmla="*/ 595085 w 6932632"/>
              <a:gd name="connsiteY0" fmla="*/ 0 h 5892946"/>
              <a:gd name="connsiteX1" fmla="*/ 6932632 w 6932632"/>
              <a:gd name="connsiteY1" fmla="*/ 2133601 h 5892946"/>
              <a:gd name="connsiteX2" fmla="*/ 6932632 w 6932632"/>
              <a:gd name="connsiteY2" fmla="*/ 5892946 h 5892946"/>
              <a:gd name="connsiteX3" fmla="*/ 0 w 6932632"/>
              <a:gd name="connsiteY3" fmla="*/ 5428489 h 5892946"/>
              <a:gd name="connsiteX4" fmla="*/ 595085 w 6932632"/>
              <a:gd name="connsiteY4" fmla="*/ 0 h 5892946"/>
              <a:gd name="connsiteX0" fmla="*/ 1788885 w 8126432"/>
              <a:gd name="connsiteY0" fmla="*/ 0 h 5892946"/>
              <a:gd name="connsiteX1" fmla="*/ 8126432 w 8126432"/>
              <a:gd name="connsiteY1" fmla="*/ 2133601 h 5892946"/>
              <a:gd name="connsiteX2" fmla="*/ 8126432 w 8126432"/>
              <a:gd name="connsiteY2" fmla="*/ 5892946 h 5892946"/>
              <a:gd name="connsiteX3" fmla="*/ 0 w 8126432"/>
              <a:gd name="connsiteY3" fmla="*/ 5441189 h 5892946"/>
              <a:gd name="connsiteX4" fmla="*/ 1788885 w 8126432"/>
              <a:gd name="connsiteY4" fmla="*/ 0 h 5892946"/>
              <a:gd name="connsiteX0" fmla="*/ 2042885 w 8126432"/>
              <a:gd name="connsiteY0" fmla="*/ 0 h 5219846"/>
              <a:gd name="connsiteX1" fmla="*/ 8126432 w 8126432"/>
              <a:gd name="connsiteY1" fmla="*/ 1460501 h 5219846"/>
              <a:gd name="connsiteX2" fmla="*/ 8126432 w 8126432"/>
              <a:gd name="connsiteY2" fmla="*/ 5219846 h 5219846"/>
              <a:gd name="connsiteX3" fmla="*/ 0 w 8126432"/>
              <a:gd name="connsiteY3" fmla="*/ 4768089 h 5219846"/>
              <a:gd name="connsiteX4" fmla="*/ 2042885 w 8126432"/>
              <a:gd name="connsiteY4" fmla="*/ 0 h 5219846"/>
              <a:gd name="connsiteX0" fmla="*/ 2042885 w 8228032"/>
              <a:gd name="connsiteY0" fmla="*/ 0 h 5219846"/>
              <a:gd name="connsiteX1" fmla="*/ 8228032 w 8228032"/>
              <a:gd name="connsiteY1" fmla="*/ 1295401 h 5219846"/>
              <a:gd name="connsiteX2" fmla="*/ 8126432 w 8228032"/>
              <a:gd name="connsiteY2" fmla="*/ 5219846 h 5219846"/>
              <a:gd name="connsiteX3" fmla="*/ 0 w 8228032"/>
              <a:gd name="connsiteY3" fmla="*/ 4768089 h 5219846"/>
              <a:gd name="connsiteX4" fmla="*/ 2042885 w 8228032"/>
              <a:gd name="connsiteY4" fmla="*/ 0 h 5219846"/>
              <a:gd name="connsiteX0" fmla="*/ 2233385 w 8418532"/>
              <a:gd name="connsiteY0" fmla="*/ 0 h 5219846"/>
              <a:gd name="connsiteX1" fmla="*/ 8418532 w 8418532"/>
              <a:gd name="connsiteY1" fmla="*/ 1295401 h 5219846"/>
              <a:gd name="connsiteX2" fmla="*/ 8316932 w 8418532"/>
              <a:gd name="connsiteY2" fmla="*/ 5219846 h 5219846"/>
              <a:gd name="connsiteX3" fmla="*/ 0 w 8418532"/>
              <a:gd name="connsiteY3" fmla="*/ 4818889 h 5219846"/>
              <a:gd name="connsiteX4" fmla="*/ 2233385 w 8418532"/>
              <a:gd name="connsiteY4" fmla="*/ 0 h 5219846"/>
              <a:gd name="connsiteX0" fmla="*/ 2030185 w 8418532"/>
              <a:gd name="connsiteY0" fmla="*/ 0 h 4762646"/>
              <a:gd name="connsiteX1" fmla="*/ 8418532 w 8418532"/>
              <a:gd name="connsiteY1" fmla="*/ 838201 h 4762646"/>
              <a:gd name="connsiteX2" fmla="*/ 8316932 w 8418532"/>
              <a:gd name="connsiteY2" fmla="*/ 4762646 h 4762646"/>
              <a:gd name="connsiteX3" fmla="*/ 0 w 8418532"/>
              <a:gd name="connsiteY3" fmla="*/ 4361689 h 4762646"/>
              <a:gd name="connsiteX4" fmla="*/ 2030185 w 8418532"/>
              <a:gd name="connsiteY4" fmla="*/ 0 h 4762646"/>
              <a:gd name="connsiteX0" fmla="*/ 2169885 w 8418532"/>
              <a:gd name="connsiteY0" fmla="*/ 0 h 5042046"/>
              <a:gd name="connsiteX1" fmla="*/ 8418532 w 8418532"/>
              <a:gd name="connsiteY1" fmla="*/ 1117601 h 5042046"/>
              <a:gd name="connsiteX2" fmla="*/ 8316932 w 8418532"/>
              <a:gd name="connsiteY2" fmla="*/ 5042046 h 5042046"/>
              <a:gd name="connsiteX3" fmla="*/ 0 w 8418532"/>
              <a:gd name="connsiteY3" fmla="*/ 4641089 h 5042046"/>
              <a:gd name="connsiteX4" fmla="*/ 2169885 w 8418532"/>
              <a:gd name="connsiteY4" fmla="*/ 0 h 5042046"/>
              <a:gd name="connsiteX0" fmla="*/ 2284185 w 8532832"/>
              <a:gd name="connsiteY0" fmla="*/ 0 h 5042046"/>
              <a:gd name="connsiteX1" fmla="*/ 8532832 w 8532832"/>
              <a:gd name="connsiteY1" fmla="*/ 1117601 h 5042046"/>
              <a:gd name="connsiteX2" fmla="*/ 8431232 w 8532832"/>
              <a:gd name="connsiteY2" fmla="*/ 5042046 h 5042046"/>
              <a:gd name="connsiteX3" fmla="*/ 0 w 8532832"/>
              <a:gd name="connsiteY3" fmla="*/ 4348989 h 5042046"/>
              <a:gd name="connsiteX4" fmla="*/ 2284185 w 8532832"/>
              <a:gd name="connsiteY4" fmla="*/ 0 h 504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832" h="5042046">
                <a:moveTo>
                  <a:pt x="2284185" y="0"/>
                </a:moveTo>
                <a:lnTo>
                  <a:pt x="8532832" y="1117601"/>
                </a:lnTo>
                <a:lnTo>
                  <a:pt x="8431232" y="5042046"/>
                </a:lnTo>
                <a:lnTo>
                  <a:pt x="0" y="4348989"/>
                </a:lnTo>
                <a:lnTo>
                  <a:pt x="2284185" y="0"/>
                </a:lnTo>
                <a:close/>
              </a:path>
            </a:pathLst>
          </a:cu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1000"/>
              </a:prstClr>
            </a:outerShdw>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17" name="TextBox 16"/>
          <p:cNvSpPr txBox="1"/>
          <p:nvPr/>
        </p:nvSpPr>
        <p:spPr>
          <a:xfrm>
            <a:off x="4810524" y="2402435"/>
            <a:ext cx="5207000" cy="3379387"/>
          </a:xfrm>
          <a:prstGeom prst="rect">
            <a:avLst/>
          </a:prstGeom>
          <a:noFill/>
        </p:spPr>
        <p:txBody>
          <a:bodyPr wrap="square" rtlCol="0">
            <a:spAutoFit/>
          </a:bodyPr>
          <a:lstStyle/>
          <a:p>
            <a:pPr>
              <a:lnSpc>
                <a:spcPct val="120000"/>
              </a:lnSpc>
            </a:pPr>
            <a:r>
              <a:rPr lang="zh-CN" altLang="en-US" b="1" dirty="0">
                <a:solidFill>
                  <a:schemeClr val="bg1"/>
                </a:solidFill>
                <a:latin typeface="微软雅黑" pitchFamily="34" charset="-122"/>
                <a:ea typeface="微软雅黑" pitchFamily="34" charset="-122"/>
              </a:rPr>
              <a:t>从历史积淀来看</a:t>
            </a:r>
            <a:r>
              <a:rPr lang="zh-CN" altLang="en-US" sz="1556" dirty="0">
                <a:solidFill>
                  <a:srgbClr val="FFFF00"/>
                </a:solidFill>
              </a:rPr>
              <a:t>，</a:t>
            </a:r>
            <a:r>
              <a:rPr lang="zh-CN" altLang="en-US" sz="1778" dirty="0">
                <a:solidFill>
                  <a:srgbClr val="FFFF00"/>
                </a:solidFill>
                <a:latin typeface="微软雅黑" pitchFamily="34" charset="-122"/>
                <a:ea typeface="微软雅黑" pitchFamily="34" charset="-122"/>
              </a:rPr>
              <a:t>中国梦不是重塑汉代雄风、大唐伟业，也不是再造康乾盛世，而是完成中华民族从传统向现代的转型。这个转型的本质是现代性的不断累积和生长。现代性是社会主义中国适应时代发展潮流、按照自身发展的内在逻辑、不断走向更高质量更高水平现代化的社会变革实践所呈现出来的当代中国社会的特质，是现代化进程中非传统因素的积累和充盈，是一种持续进步的、不可逆转的、合目的性的发展。现代性的生长和充盈，是现代转型的基调和主线。</a:t>
            </a:r>
          </a:p>
        </p:txBody>
      </p:sp>
      <p:sp>
        <p:nvSpPr>
          <p:cNvPr id="22" name="矩形 17"/>
          <p:cNvSpPr/>
          <p:nvPr/>
        </p:nvSpPr>
        <p:spPr bwMode="auto">
          <a:xfrm flipH="1">
            <a:off x="-6921483" y="-2722025"/>
            <a:ext cx="11176274" cy="8176543"/>
          </a:xfrm>
          <a:custGeom>
            <a:avLst/>
            <a:gdLst>
              <a:gd name="connsiteX0" fmla="*/ 0 w 8296976"/>
              <a:gd name="connsiteY0" fmla="*/ 0 h 2220831"/>
              <a:gd name="connsiteX1" fmla="*/ 8296976 w 8296976"/>
              <a:gd name="connsiteY1" fmla="*/ 0 h 2220831"/>
              <a:gd name="connsiteX2" fmla="*/ 8296976 w 8296976"/>
              <a:gd name="connsiteY2" fmla="*/ 2220831 h 2220831"/>
              <a:gd name="connsiteX3" fmla="*/ 0 w 8296976"/>
              <a:gd name="connsiteY3" fmla="*/ 2220831 h 2220831"/>
              <a:gd name="connsiteX4" fmla="*/ 0 w 8296976"/>
              <a:gd name="connsiteY4" fmla="*/ 0 h 2220831"/>
              <a:gd name="connsiteX0" fmla="*/ 0 w 8296976"/>
              <a:gd name="connsiteY0" fmla="*/ 0 h 5602660"/>
              <a:gd name="connsiteX1" fmla="*/ 8296976 w 8296976"/>
              <a:gd name="connsiteY1" fmla="*/ 0 h 5602660"/>
              <a:gd name="connsiteX2" fmla="*/ 8296976 w 8296976"/>
              <a:gd name="connsiteY2" fmla="*/ 2220831 h 5602660"/>
              <a:gd name="connsiteX3" fmla="*/ 3526972 w 8296976"/>
              <a:gd name="connsiteY3" fmla="*/ 5602660 h 5602660"/>
              <a:gd name="connsiteX4" fmla="*/ 0 w 8296976"/>
              <a:gd name="connsiteY4" fmla="*/ 0 h 5602660"/>
              <a:gd name="connsiteX0" fmla="*/ 0 w 9574233"/>
              <a:gd name="connsiteY0" fmla="*/ 0 h 5602660"/>
              <a:gd name="connsiteX1" fmla="*/ 8296976 w 9574233"/>
              <a:gd name="connsiteY1" fmla="*/ 0 h 5602660"/>
              <a:gd name="connsiteX2" fmla="*/ 9574233 w 9574233"/>
              <a:gd name="connsiteY2" fmla="*/ 2685289 h 5602660"/>
              <a:gd name="connsiteX3" fmla="*/ 3526972 w 9574233"/>
              <a:gd name="connsiteY3" fmla="*/ 5602660 h 5602660"/>
              <a:gd name="connsiteX4" fmla="*/ 0 w 9574233"/>
              <a:gd name="connsiteY4" fmla="*/ 0 h 5602660"/>
              <a:gd name="connsiteX0" fmla="*/ 0 w 8238919"/>
              <a:gd name="connsiteY0" fmla="*/ 2264228 h 5602660"/>
              <a:gd name="connsiteX1" fmla="*/ 6961662 w 8238919"/>
              <a:gd name="connsiteY1" fmla="*/ 0 h 5602660"/>
              <a:gd name="connsiteX2" fmla="*/ 8238919 w 8238919"/>
              <a:gd name="connsiteY2" fmla="*/ 2685289 h 5602660"/>
              <a:gd name="connsiteX3" fmla="*/ 2191658 w 8238919"/>
              <a:gd name="connsiteY3" fmla="*/ 5602660 h 5602660"/>
              <a:gd name="connsiteX4" fmla="*/ 0 w 8238919"/>
              <a:gd name="connsiteY4" fmla="*/ 2264228 h 5602660"/>
              <a:gd name="connsiteX0" fmla="*/ 0 w 6177891"/>
              <a:gd name="connsiteY0" fmla="*/ 0 h 5907461"/>
              <a:gd name="connsiteX1" fmla="*/ 4900634 w 6177891"/>
              <a:gd name="connsiteY1" fmla="*/ 304801 h 5907461"/>
              <a:gd name="connsiteX2" fmla="*/ 6177891 w 6177891"/>
              <a:gd name="connsiteY2" fmla="*/ 2990090 h 5907461"/>
              <a:gd name="connsiteX3" fmla="*/ 130630 w 6177891"/>
              <a:gd name="connsiteY3" fmla="*/ 5907461 h 5907461"/>
              <a:gd name="connsiteX4" fmla="*/ 0 w 6177891"/>
              <a:gd name="connsiteY4" fmla="*/ 0 h 5907461"/>
              <a:gd name="connsiteX0" fmla="*/ 0 w 7193891"/>
              <a:gd name="connsiteY0" fmla="*/ 0 h 5907461"/>
              <a:gd name="connsiteX1" fmla="*/ 4900634 w 7193891"/>
              <a:gd name="connsiteY1" fmla="*/ 304801 h 5907461"/>
              <a:gd name="connsiteX2" fmla="*/ 7193891 w 7193891"/>
              <a:gd name="connsiteY2" fmla="*/ 5704261 h 5907461"/>
              <a:gd name="connsiteX3" fmla="*/ 130630 w 7193891"/>
              <a:gd name="connsiteY3" fmla="*/ 5907461 h 5907461"/>
              <a:gd name="connsiteX4" fmla="*/ 0 w 7193891"/>
              <a:gd name="connsiteY4" fmla="*/ 0 h 5907461"/>
              <a:gd name="connsiteX0" fmla="*/ 0 w 7193891"/>
              <a:gd name="connsiteY0" fmla="*/ 0 h 5907461"/>
              <a:gd name="connsiteX1" fmla="*/ 7063262 w 7193891"/>
              <a:gd name="connsiteY1" fmla="*/ 1582058 h 5907461"/>
              <a:gd name="connsiteX2" fmla="*/ 7193891 w 7193891"/>
              <a:gd name="connsiteY2" fmla="*/ 5704261 h 5907461"/>
              <a:gd name="connsiteX3" fmla="*/ 130630 w 7193891"/>
              <a:gd name="connsiteY3" fmla="*/ 5907461 h 5907461"/>
              <a:gd name="connsiteX4" fmla="*/ 0 w 7193891"/>
              <a:gd name="connsiteY4" fmla="*/ 0 h 5907461"/>
              <a:gd name="connsiteX0" fmla="*/ 841828 w 7063261"/>
              <a:gd name="connsiteY0" fmla="*/ 29028 h 4325403"/>
              <a:gd name="connsiteX1" fmla="*/ 6932632 w 7063261"/>
              <a:gd name="connsiteY1" fmla="*/ 0 h 4325403"/>
              <a:gd name="connsiteX2" fmla="*/ 7063261 w 7063261"/>
              <a:gd name="connsiteY2" fmla="*/ 4122203 h 4325403"/>
              <a:gd name="connsiteX3" fmla="*/ 0 w 7063261"/>
              <a:gd name="connsiteY3" fmla="*/ 4325403 h 4325403"/>
              <a:gd name="connsiteX4" fmla="*/ 841828 w 7063261"/>
              <a:gd name="connsiteY4" fmla="*/ 29028 h 4325403"/>
              <a:gd name="connsiteX0" fmla="*/ 595085 w 7063261"/>
              <a:gd name="connsiteY0" fmla="*/ 0 h 5428489"/>
              <a:gd name="connsiteX1" fmla="*/ 6932632 w 7063261"/>
              <a:gd name="connsiteY1" fmla="*/ 1103086 h 5428489"/>
              <a:gd name="connsiteX2" fmla="*/ 7063261 w 7063261"/>
              <a:gd name="connsiteY2" fmla="*/ 5225289 h 5428489"/>
              <a:gd name="connsiteX3" fmla="*/ 0 w 7063261"/>
              <a:gd name="connsiteY3" fmla="*/ 5428489 h 5428489"/>
              <a:gd name="connsiteX4" fmla="*/ 595085 w 7063261"/>
              <a:gd name="connsiteY4" fmla="*/ 0 h 5428489"/>
              <a:gd name="connsiteX0" fmla="*/ 595085 w 6932632"/>
              <a:gd name="connsiteY0" fmla="*/ 0 h 5892946"/>
              <a:gd name="connsiteX1" fmla="*/ 6932632 w 6932632"/>
              <a:gd name="connsiteY1" fmla="*/ 1103086 h 5892946"/>
              <a:gd name="connsiteX2" fmla="*/ 6932632 w 6932632"/>
              <a:gd name="connsiteY2" fmla="*/ 5892946 h 5892946"/>
              <a:gd name="connsiteX3" fmla="*/ 0 w 6932632"/>
              <a:gd name="connsiteY3" fmla="*/ 5428489 h 5892946"/>
              <a:gd name="connsiteX4" fmla="*/ 595085 w 6932632"/>
              <a:gd name="connsiteY4" fmla="*/ 0 h 5892946"/>
              <a:gd name="connsiteX0" fmla="*/ 595085 w 6932632"/>
              <a:gd name="connsiteY0" fmla="*/ 0 h 5892946"/>
              <a:gd name="connsiteX1" fmla="*/ 6932632 w 6932632"/>
              <a:gd name="connsiteY1" fmla="*/ 2133601 h 5892946"/>
              <a:gd name="connsiteX2" fmla="*/ 6932632 w 6932632"/>
              <a:gd name="connsiteY2" fmla="*/ 5892946 h 5892946"/>
              <a:gd name="connsiteX3" fmla="*/ 0 w 6932632"/>
              <a:gd name="connsiteY3" fmla="*/ 5428489 h 5892946"/>
              <a:gd name="connsiteX4" fmla="*/ 595085 w 6932632"/>
              <a:gd name="connsiteY4" fmla="*/ 0 h 5892946"/>
              <a:gd name="connsiteX0" fmla="*/ 1788885 w 8126432"/>
              <a:gd name="connsiteY0" fmla="*/ 0 h 5892946"/>
              <a:gd name="connsiteX1" fmla="*/ 8126432 w 8126432"/>
              <a:gd name="connsiteY1" fmla="*/ 2133601 h 5892946"/>
              <a:gd name="connsiteX2" fmla="*/ 8126432 w 8126432"/>
              <a:gd name="connsiteY2" fmla="*/ 5892946 h 5892946"/>
              <a:gd name="connsiteX3" fmla="*/ 0 w 8126432"/>
              <a:gd name="connsiteY3" fmla="*/ 5441189 h 5892946"/>
              <a:gd name="connsiteX4" fmla="*/ 1788885 w 8126432"/>
              <a:gd name="connsiteY4" fmla="*/ 0 h 5892946"/>
              <a:gd name="connsiteX0" fmla="*/ 2042885 w 8126432"/>
              <a:gd name="connsiteY0" fmla="*/ 0 h 5219846"/>
              <a:gd name="connsiteX1" fmla="*/ 8126432 w 8126432"/>
              <a:gd name="connsiteY1" fmla="*/ 1460501 h 5219846"/>
              <a:gd name="connsiteX2" fmla="*/ 8126432 w 8126432"/>
              <a:gd name="connsiteY2" fmla="*/ 5219846 h 5219846"/>
              <a:gd name="connsiteX3" fmla="*/ 0 w 8126432"/>
              <a:gd name="connsiteY3" fmla="*/ 4768089 h 5219846"/>
              <a:gd name="connsiteX4" fmla="*/ 2042885 w 8126432"/>
              <a:gd name="connsiteY4" fmla="*/ 0 h 5219846"/>
              <a:gd name="connsiteX0" fmla="*/ 2042885 w 8228032"/>
              <a:gd name="connsiteY0" fmla="*/ 0 h 5219846"/>
              <a:gd name="connsiteX1" fmla="*/ 8228032 w 8228032"/>
              <a:gd name="connsiteY1" fmla="*/ 1295401 h 5219846"/>
              <a:gd name="connsiteX2" fmla="*/ 8126432 w 8228032"/>
              <a:gd name="connsiteY2" fmla="*/ 5219846 h 5219846"/>
              <a:gd name="connsiteX3" fmla="*/ 0 w 8228032"/>
              <a:gd name="connsiteY3" fmla="*/ 4768089 h 5219846"/>
              <a:gd name="connsiteX4" fmla="*/ 2042885 w 8228032"/>
              <a:gd name="connsiteY4" fmla="*/ 0 h 5219846"/>
              <a:gd name="connsiteX0" fmla="*/ 2233385 w 8418532"/>
              <a:gd name="connsiteY0" fmla="*/ 0 h 5219846"/>
              <a:gd name="connsiteX1" fmla="*/ 8418532 w 8418532"/>
              <a:gd name="connsiteY1" fmla="*/ 1295401 h 5219846"/>
              <a:gd name="connsiteX2" fmla="*/ 8316932 w 8418532"/>
              <a:gd name="connsiteY2" fmla="*/ 5219846 h 5219846"/>
              <a:gd name="connsiteX3" fmla="*/ 0 w 8418532"/>
              <a:gd name="connsiteY3" fmla="*/ 4818889 h 5219846"/>
              <a:gd name="connsiteX4" fmla="*/ 2233385 w 8418532"/>
              <a:gd name="connsiteY4" fmla="*/ 0 h 5219846"/>
              <a:gd name="connsiteX0" fmla="*/ 2030185 w 8418532"/>
              <a:gd name="connsiteY0" fmla="*/ 0 h 4762646"/>
              <a:gd name="connsiteX1" fmla="*/ 8418532 w 8418532"/>
              <a:gd name="connsiteY1" fmla="*/ 838201 h 4762646"/>
              <a:gd name="connsiteX2" fmla="*/ 8316932 w 8418532"/>
              <a:gd name="connsiteY2" fmla="*/ 4762646 h 4762646"/>
              <a:gd name="connsiteX3" fmla="*/ 0 w 8418532"/>
              <a:gd name="connsiteY3" fmla="*/ 4361689 h 4762646"/>
              <a:gd name="connsiteX4" fmla="*/ 2030185 w 8418532"/>
              <a:gd name="connsiteY4" fmla="*/ 0 h 4762646"/>
              <a:gd name="connsiteX0" fmla="*/ 2169885 w 8418532"/>
              <a:gd name="connsiteY0" fmla="*/ 0 h 5042046"/>
              <a:gd name="connsiteX1" fmla="*/ 8418532 w 8418532"/>
              <a:gd name="connsiteY1" fmla="*/ 1117601 h 5042046"/>
              <a:gd name="connsiteX2" fmla="*/ 8316932 w 8418532"/>
              <a:gd name="connsiteY2" fmla="*/ 5042046 h 5042046"/>
              <a:gd name="connsiteX3" fmla="*/ 0 w 8418532"/>
              <a:gd name="connsiteY3" fmla="*/ 4641089 h 5042046"/>
              <a:gd name="connsiteX4" fmla="*/ 2169885 w 8418532"/>
              <a:gd name="connsiteY4" fmla="*/ 0 h 5042046"/>
              <a:gd name="connsiteX0" fmla="*/ 2284185 w 8532832"/>
              <a:gd name="connsiteY0" fmla="*/ 0 h 5042046"/>
              <a:gd name="connsiteX1" fmla="*/ 8532832 w 8532832"/>
              <a:gd name="connsiteY1" fmla="*/ 1117601 h 5042046"/>
              <a:gd name="connsiteX2" fmla="*/ 8431232 w 8532832"/>
              <a:gd name="connsiteY2" fmla="*/ 5042046 h 5042046"/>
              <a:gd name="connsiteX3" fmla="*/ 0 w 8532832"/>
              <a:gd name="connsiteY3" fmla="*/ 4348989 h 5042046"/>
              <a:gd name="connsiteX4" fmla="*/ 2284185 w 8532832"/>
              <a:gd name="connsiteY4" fmla="*/ 0 h 5042046"/>
              <a:gd name="connsiteX0" fmla="*/ 0 w 10725397"/>
              <a:gd name="connsiteY0" fmla="*/ 0 h 5061096"/>
              <a:gd name="connsiteX1" fmla="*/ 10725397 w 10725397"/>
              <a:gd name="connsiteY1" fmla="*/ 1136651 h 5061096"/>
              <a:gd name="connsiteX2" fmla="*/ 10623797 w 10725397"/>
              <a:gd name="connsiteY2" fmla="*/ 5061096 h 5061096"/>
              <a:gd name="connsiteX3" fmla="*/ 2192565 w 10725397"/>
              <a:gd name="connsiteY3" fmla="*/ 4368039 h 5061096"/>
              <a:gd name="connsiteX4" fmla="*/ 0 w 10725397"/>
              <a:gd name="connsiteY4" fmla="*/ 0 h 5061096"/>
              <a:gd name="connsiteX0" fmla="*/ 0 w 10725397"/>
              <a:gd name="connsiteY0" fmla="*/ 0 h 5892039"/>
              <a:gd name="connsiteX1" fmla="*/ 10725397 w 10725397"/>
              <a:gd name="connsiteY1" fmla="*/ 1136651 h 5892039"/>
              <a:gd name="connsiteX2" fmla="*/ 10623797 w 10725397"/>
              <a:gd name="connsiteY2" fmla="*/ 5061096 h 5892039"/>
              <a:gd name="connsiteX3" fmla="*/ 5297715 w 10725397"/>
              <a:gd name="connsiteY3" fmla="*/ 5892039 h 5892039"/>
              <a:gd name="connsiteX4" fmla="*/ 0 w 10725397"/>
              <a:gd name="connsiteY4" fmla="*/ 0 h 5892039"/>
              <a:gd name="connsiteX0" fmla="*/ 0 w 10725397"/>
              <a:gd name="connsiteY0" fmla="*/ 0 h 6654039"/>
              <a:gd name="connsiteX1" fmla="*/ 10725397 w 10725397"/>
              <a:gd name="connsiteY1" fmla="*/ 1136651 h 6654039"/>
              <a:gd name="connsiteX2" fmla="*/ 10623797 w 10725397"/>
              <a:gd name="connsiteY2" fmla="*/ 5061096 h 6654039"/>
              <a:gd name="connsiteX3" fmla="*/ 4916715 w 10725397"/>
              <a:gd name="connsiteY3" fmla="*/ 6654039 h 6654039"/>
              <a:gd name="connsiteX4" fmla="*/ 0 w 10725397"/>
              <a:gd name="connsiteY4" fmla="*/ 0 h 6654039"/>
              <a:gd name="connsiteX0" fmla="*/ 0 w 9963397"/>
              <a:gd name="connsiteY0" fmla="*/ 0 h 6615939"/>
              <a:gd name="connsiteX1" fmla="*/ 9963397 w 9963397"/>
              <a:gd name="connsiteY1" fmla="*/ 1098551 h 6615939"/>
              <a:gd name="connsiteX2" fmla="*/ 9861797 w 9963397"/>
              <a:gd name="connsiteY2" fmla="*/ 5022996 h 6615939"/>
              <a:gd name="connsiteX3" fmla="*/ 4154715 w 9963397"/>
              <a:gd name="connsiteY3" fmla="*/ 6615939 h 6615939"/>
              <a:gd name="connsiteX4" fmla="*/ 0 w 9963397"/>
              <a:gd name="connsiteY4" fmla="*/ 0 h 6615939"/>
              <a:gd name="connsiteX0" fmla="*/ 0 w 9963397"/>
              <a:gd name="connsiteY0" fmla="*/ 0 h 7358889"/>
              <a:gd name="connsiteX1" fmla="*/ 9963397 w 9963397"/>
              <a:gd name="connsiteY1" fmla="*/ 1098551 h 7358889"/>
              <a:gd name="connsiteX2" fmla="*/ 9861797 w 9963397"/>
              <a:gd name="connsiteY2" fmla="*/ 5022996 h 7358889"/>
              <a:gd name="connsiteX3" fmla="*/ 4135665 w 9963397"/>
              <a:gd name="connsiteY3" fmla="*/ 7358889 h 7358889"/>
              <a:gd name="connsiteX4" fmla="*/ 0 w 9963397"/>
              <a:gd name="connsiteY4" fmla="*/ 0 h 7358889"/>
              <a:gd name="connsiteX0" fmla="*/ 0 w 10058647"/>
              <a:gd name="connsiteY0" fmla="*/ 0 h 7358889"/>
              <a:gd name="connsiteX1" fmla="*/ 10058647 w 10058647"/>
              <a:gd name="connsiteY1" fmla="*/ 1098551 h 7358889"/>
              <a:gd name="connsiteX2" fmla="*/ 9957047 w 10058647"/>
              <a:gd name="connsiteY2" fmla="*/ 5022996 h 7358889"/>
              <a:gd name="connsiteX3" fmla="*/ 4230915 w 10058647"/>
              <a:gd name="connsiteY3" fmla="*/ 7358889 h 7358889"/>
              <a:gd name="connsiteX4" fmla="*/ 0 w 10058647"/>
              <a:gd name="connsiteY4" fmla="*/ 0 h 73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647" h="7358889">
                <a:moveTo>
                  <a:pt x="0" y="0"/>
                </a:moveTo>
                <a:lnTo>
                  <a:pt x="10058647" y="1098551"/>
                </a:lnTo>
                <a:lnTo>
                  <a:pt x="9957047" y="5022996"/>
                </a:lnTo>
                <a:lnTo>
                  <a:pt x="4230915" y="7358889"/>
                </a:lnTo>
                <a:lnTo>
                  <a:pt x="0" y="0"/>
                </a:lnTo>
                <a:close/>
              </a:path>
            </a:pathLst>
          </a:cu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1000"/>
              </a:prstClr>
            </a:outerShdw>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3" name="椭圆 2"/>
          <p:cNvSpPr/>
          <p:nvPr/>
        </p:nvSpPr>
        <p:spPr bwMode="auto">
          <a:xfrm>
            <a:off x="8036862" y="298476"/>
            <a:ext cx="1510313" cy="1510311"/>
          </a:xfrm>
          <a:prstGeom prst="ellipse">
            <a:avLst/>
          </a:prstGeom>
          <a:blipFill dpi="0" rotWithShape="1">
            <a:blip r:embed="rId5" cstate="email">
              <a:extLst>
                <a:ext uri="{BEBA8EAE-BF5A-486C-A8C5-ECC9F3942E4B}">
                  <a14:imgProps xmlns:a14="http://schemas.microsoft.com/office/drawing/2010/main">
                    <a14:imgLayer r:embed="rId6">
                      <a14:imgEffect>
                        <a14:colorTemperature colorTemp="112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16" name="椭圆 15"/>
          <p:cNvSpPr/>
          <p:nvPr/>
        </p:nvSpPr>
        <p:spPr bwMode="auto">
          <a:xfrm>
            <a:off x="7524747" y="603928"/>
            <a:ext cx="449702" cy="449702"/>
          </a:xfrm>
          <a:prstGeom prst="ellipse">
            <a:avLst/>
          </a:prstGeom>
          <a:solidFill>
            <a:schemeClr val="bg1">
              <a:lumMod val="75000"/>
            </a:schemeClr>
          </a:solid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3" name="椭圆 22"/>
          <p:cNvSpPr/>
          <p:nvPr/>
        </p:nvSpPr>
        <p:spPr bwMode="auto">
          <a:xfrm>
            <a:off x="5443116" y="-29174"/>
            <a:ext cx="1104440" cy="1104440"/>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4" name="椭圆 23"/>
          <p:cNvSpPr/>
          <p:nvPr/>
        </p:nvSpPr>
        <p:spPr bwMode="auto">
          <a:xfrm>
            <a:off x="2564191" y="1830608"/>
            <a:ext cx="1492424" cy="1492424"/>
          </a:xfrm>
          <a:prstGeom prst="ellipse">
            <a:avLst/>
          </a:prstGeom>
          <a:blipFill dpi="0" rotWithShape="1">
            <a:blip r:embed="rId8" cstate="email">
              <a:extLst>
                <a:ext uri="{28A0092B-C50C-407E-A947-70E740481C1C}">
                  <a14:useLocalDpi xmlns:a14="http://schemas.microsoft.com/office/drawing/2010/main"/>
                </a:ext>
              </a:extLst>
            </a:blip>
            <a:srcRect/>
            <a:stretch>
              <a:fillRect l="9000" t="4000" r="11000"/>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5" name="椭圆 24"/>
          <p:cNvSpPr/>
          <p:nvPr/>
        </p:nvSpPr>
        <p:spPr bwMode="auto">
          <a:xfrm>
            <a:off x="5092234" y="570089"/>
            <a:ext cx="181287" cy="181287"/>
          </a:xfrm>
          <a:prstGeom prst="ellipse">
            <a:avLst/>
          </a:prstGeom>
          <a:solidFill>
            <a:schemeClr val="bg1">
              <a:lumMod val="75000"/>
            </a:schemeClr>
          </a:solid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6" name="椭圆 25"/>
          <p:cNvSpPr/>
          <p:nvPr/>
        </p:nvSpPr>
        <p:spPr bwMode="auto">
          <a:xfrm>
            <a:off x="2376999" y="311452"/>
            <a:ext cx="843424" cy="843424"/>
          </a:xfrm>
          <a:prstGeom prst="ellipse">
            <a:avLst/>
          </a:prstGeom>
          <a:blipFill dpi="0" rotWithShape="1">
            <a:blip r:embed="rId9" cstate="email">
              <a:extLst>
                <a:ext uri="{28A0092B-C50C-407E-A947-70E740481C1C}">
                  <a14:useLocalDpi xmlns:a14="http://schemas.microsoft.com/office/drawing/2010/main"/>
                </a:ext>
              </a:extLst>
            </a:blip>
            <a:srcRect/>
            <a:stretch>
              <a:fillRect l="9000" t="11000" r="11000" b="12000"/>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7" name="椭圆 26"/>
          <p:cNvSpPr/>
          <p:nvPr/>
        </p:nvSpPr>
        <p:spPr bwMode="auto">
          <a:xfrm>
            <a:off x="4136335" y="1379132"/>
            <a:ext cx="692396" cy="692396"/>
          </a:xfrm>
          <a:prstGeom prst="ellipse">
            <a:avLst/>
          </a:prstGeom>
          <a:blipFill dpi="0" rotWithShape="1">
            <a:blip r:embed="rId10" cstate="email">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a:ext>
              </a:extLst>
            </a:blip>
            <a:srcRect/>
            <a:stretch>
              <a:fillRect/>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Tree>
    <p:extLst>
      <p:ext uri="{BB962C8B-B14F-4D97-AF65-F5344CB8AC3E}">
        <p14:creationId xmlns:p14="http://schemas.microsoft.com/office/powerpoint/2010/main" val="95076274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0" presetClass="path" presetSubtype="0" fill="hold" nodeType="afterEffect">
                                  <p:stCondLst>
                                    <p:cond delay="0"/>
                                  </p:stCondLst>
                                  <p:childTnLst>
                                    <p:animMotion origin="layout" path="M 0 0 L -2 0 " pathEditMode="relative" rAng="0" ptsTypes="AA">
                                      <p:cBhvr>
                                        <p:cTn id="21" dur="16000" fill="hold"/>
                                        <p:tgtEl>
                                          <p:spTgt spid="19"/>
                                        </p:tgtEl>
                                        <p:attrNameLst>
                                          <p:attrName>ppt_x</p:attrName>
                                          <p:attrName>ppt_y</p:attrName>
                                        </p:attrNameLst>
                                      </p:cBhvr>
                                      <p:rCtr x="-100000" y="0"/>
                                    </p:animMotion>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6000"/>
                                        <p:tgtEl>
                                          <p:spTgt spid="2"/>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6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80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10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120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1300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7" grpId="0"/>
      <p:bldP spid="22" grpId="0" animBg="1"/>
      <p:bldP spid="3" grpId="0" animBg="1"/>
      <p:bldP spid="16" grpId="0" animBg="1"/>
      <p:bldP spid="23" grpId="0" animBg="1"/>
      <p:bldP spid="24" grpId="0" animBg="1"/>
      <p:bldP spid="25"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279408" y="3865042"/>
            <a:ext cx="9601187" cy="1715902"/>
          </a:xfrm>
          <a:prstGeom prst="rect">
            <a:avLst/>
          </a:prstGeom>
          <a:gradFill flip="none" rotWithShape="1">
            <a:gsLst>
              <a:gs pos="0">
                <a:schemeClr val="bg1">
                  <a:lumMod val="75000"/>
                </a:schemeClr>
              </a:gs>
              <a:gs pos="99000">
                <a:schemeClr val="bg1">
                  <a:lumMod val="95000"/>
                </a:schemeClr>
              </a:gs>
              <a:gs pos="45000">
                <a:schemeClr val="bg1"/>
              </a:gs>
            </a:gsLst>
            <a:lin ang="15600000" scaled="0"/>
            <a:tileRect/>
          </a:gra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9" name="矩形 8"/>
          <p:cNvSpPr/>
          <p:nvPr/>
        </p:nvSpPr>
        <p:spPr bwMode="auto">
          <a:xfrm>
            <a:off x="279407" y="1063392"/>
            <a:ext cx="2400297" cy="2565411"/>
          </a:xfrm>
          <a:prstGeom prst="rect">
            <a:avLst/>
          </a:prstGeom>
          <a:solidFill>
            <a:srgbClr val="FFC000"/>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5" name="矩形 4"/>
          <p:cNvSpPr/>
          <p:nvPr/>
        </p:nvSpPr>
        <p:spPr>
          <a:xfrm>
            <a:off x="456606" y="3992042"/>
            <a:ext cx="4026699" cy="1425968"/>
          </a:xfrm>
          <a:prstGeom prst="rect">
            <a:avLst/>
          </a:prstGeom>
        </p:spPr>
        <p:txBody>
          <a:bodyPr wrap="square">
            <a:spAutoFit/>
          </a:bodyPr>
          <a:lstStyle/>
          <a:p>
            <a:pPr>
              <a:lnSpc>
                <a:spcPct val="130000"/>
              </a:lnSpc>
            </a:pPr>
            <a:r>
              <a:rPr lang="zh-CN" altLang="en-US" sz="2222" b="1" dirty="0">
                <a:solidFill>
                  <a:srgbClr val="FF0000"/>
                </a:solidFill>
                <a:latin typeface="微软雅黑" pitchFamily="34" charset="-122"/>
                <a:ea typeface="微软雅黑" pitchFamily="34" charset="-122"/>
              </a:rPr>
              <a:t>从现实依据看</a:t>
            </a:r>
            <a:r>
              <a:rPr lang="zh-CN" altLang="en-US" sz="2222" dirty="0">
                <a:solidFill>
                  <a:srgbClr val="C00000"/>
                </a:solidFill>
                <a:latin typeface="微软雅黑" pitchFamily="34" charset="-122"/>
                <a:ea typeface="微软雅黑" pitchFamily="34" charset="-122"/>
              </a:rPr>
              <a:t>，中国梦基于党的正确领导和建设中国特色社会主义的成功实践。</a:t>
            </a:r>
          </a:p>
        </p:txBody>
      </p:sp>
      <p:sp>
        <p:nvSpPr>
          <p:cNvPr id="6" name="矩形 5"/>
          <p:cNvSpPr/>
          <p:nvPr/>
        </p:nvSpPr>
        <p:spPr>
          <a:xfrm>
            <a:off x="354330" y="1834286"/>
            <a:ext cx="2233587" cy="1460143"/>
          </a:xfrm>
          <a:prstGeom prst="rect">
            <a:avLst/>
          </a:prstGeom>
        </p:spPr>
        <p:txBody>
          <a:bodyPr wrap="square">
            <a:spAutoFit/>
          </a:bodyPr>
          <a:lstStyle/>
          <a:p>
            <a:r>
              <a:rPr lang="zh-CN" altLang="en-US" sz="2222" dirty="0">
                <a:solidFill>
                  <a:srgbClr val="C00000"/>
                </a:solidFill>
                <a:latin typeface="微软雅黑" pitchFamily="34" charset="-122"/>
                <a:ea typeface="微软雅黑" pitchFamily="34" charset="-122"/>
              </a:rPr>
              <a:t>首先，党的正确领导，是实现中国梦的坚强的政治保证。</a:t>
            </a:r>
          </a:p>
        </p:txBody>
      </p:sp>
      <p:pic>
        <p:nvPicPr>
          <p:cNvPr id="21" name="Picture 4" descr="C:\Users\PC\Desktop\Nipic_8030063_201206220832541993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752928">
            <a:off x="477873" y="393040"/>
            <a:ext cx="1881391" cy="1245964"/>
          </a:xfrm>
          <a:prstGeom prst="rect">
            <a:avLst/>
          </a:prstGeom>
          <a:noFill/>
          <a:effectLst>
            <a:outerShdw blurRad="165100" dist="38100" dir="5400000" sx="98000" sy="98000" algn="t" rotWithShape="0">
              <a:prstClr val="black">
                <a:alpha val="79000"/>
              </a:prstClr>
            </a:outerShdw>
          </a:effectLst>
          <a:extLst>
            <a:ext uri="{909E8E84-426E-40DD-AFC4-6F175D3DCCD1}">
              <a14:hiddenFill xmlns:a14="http://schemas.microsoft.com/office/drawing/2010/main">
                <a:solidFill>
                  <a:srgbClr val="FFFFFF"/>
                </a:solidFill>
              </a14:hiddenFill>
            </a:ext>
          </a:extLst>
        </p:spPr>
      </p:pic>
      <p:cxnSp>
        <p:nvCxnSpPr>
          <p:cNvPr id="20" name="直接连接符 19"/>
          <p:cNvCxnSpPr/>
          <p:nvPr/>
        </p:nvCxnSpPr>
        <p:spPr bwMode="auto">
          <a:xfrm>
            <a:off x="279409" y="3729978"/>
            <a:ext cx="9587074" cy="0"/>
          </a:xfrm>
          <a:prstGeom prst="line">
            <a:avLst/>
          </a:prstGeom>
          <a:solidFill>
            <a:schemeClr val="accent1"/>
          </a:solidFill>
          <a:ln w="15875" cap="flat" cmpd="sng" algn="ctr">
            <a:solidFill>
              <a:srgbClr val="FFC000"/>
            </a:solidFill>
            <a:prstDash val="solid"/>
            <a:round/>
            <a:headEnd type="none" w="med" len="med"/>
            <a:tailEnd type="none" w="med" len="med"/>
          </a:ln>
          <a:effectLst/>
        </p:spPr>
      </p:cxnSp>
      <p:sp>
        <p:nvSpPr>
          <p:cNvPr id="25" name="矩形 24"/>
          <p:cNvSpPr/>
          <p:nvPr/>
        </p:nvSpPr>
        <p:spPr bwMode="auto">
          <a:xfrm>
            <a:off x="3083969" y="1063392"/>
            <a:ext cx="2400297" cy="2565411"/>
          </a:xfrm>
          <a:prstGeom prst="rect">
            <a:avLst/>
          </a:prstGeom>
          <a:solidFill>
            <a:srgbClr val="FFC000"/>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26" name="矩形 25"/>
          <p:cNvSpPr/>
          <p:nvPr/>
        </p:nvSpPr>
        <p:spPr>
          <a:xfrm>
            <a:off x="3157700" y="1834286"/>
            <a:ext cx="2233587" cy="1460143"/>
          </a:xfrm>
          <a:prstGeom prst="rect">
            <a:avLst/>
          </a:prstGeom>
        </p:spPr>
        <p:txBody>
          <a:bodyPr wrap="square">
            <a:spAutoFit/>
          </a:bodyPr>
          <a:lstStyle/>
          <a:p>
            <a:r>
              <a:rPr lang="zh-CN" altLang="en-US" sz="2222" dirty="0">
                <a:solidFill>
                  <a:srgbClr val="C00000"/>
                </a:solidFill>
                <a:latin typeface="微软雅黑" pitchFamily="34" charset="-122"/>
                <a:ea typeface="微软雅黑" pitchFamily="34" charset="-122"/>
              </a:rPr>
              <a:t>其次，综合国力的提升，为实现中国梦提供了可靠的物质保证。</a:t>
            </a:r>
          </a:p>
        </p:txBody>
      </p:sp>
      <p:sp>
        <p:nvSpPr>
          <p:cNvPr id="27" name="矩形 26"/>
          <p:cNvSpPr/>
          <p:nvPr/>
        </p:nvSpPr>
        <p:spPr bwMode="auto">
          <a:xfrm>
            <a:off x="5888531" y="1063392"/>
            <a:ext cx="3992063" cy="2565411"/>
          </a:xfrm>
          <a:prstGeom prst="rect">
            <a:avLst/>
          </a:prstGeom>
          <a:solidFill>
            <a:srgbClr val="FFC000"/>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sp>
        <p:nvSpPr>
          <p:cNvPr id="28" name="矩形 27"/>
          <p:cNvSpPr/>
          <p:nvPr/>
        </p:nvSpPr>
        <p:spPr>
          <a:xfrm>
            <a:off x="5949342" y="1797597"/>
            <a:ext cx="3917140" cy="1733808"/>
          </a:xfrm>
          <a:prstGeom prst="rect">
            <a:avLst/>
          </a:prstGeom>
        </p:spPr>
        <p:txBody>
          <a:bodyPr wrap="square">
            <a:spAutoFit/>
          </a:bodyPr>
          <a:lstStyle/>
          <a:p>
            <a:pPr>
              <a:lnSpc>
                <a:spcPct val="120000"/>
              </a:lnSpc>
            </a:pPr>
            <a:r>
              <a:rPr lang="zh-CN" altLang="en-US" sz="1778" dirty="0">
                <a:solidFill>
                  <a:srgbClr val="C00000"/>
                </a:solidFill>
                <a:latin typeface="微软雅黑" pitchFamily="34" charset="-122"/>
                <a:ea typeface="微软雅黑" pitchFamily="34" charset="-122"/>
              </a:rPr>
              <a:t>第三，中华民族对于自身的发展道路充满了自信，对于中华民族的伟大复兴充满了信心和期待。改革开放以来的实践充分证明，中国的发展道路是符合中国实际的，是正确的。</a:t>
            </a:r>
          </a:p>
        </p:txBody>
      </p:sp>
      <p:grpSp>
        <p:nvGrpSpPr>
          <p:cNvPr id="22" name="组合 21"/>
          <p:cNvGrpSpPr/>
          <p:nvPr/>
        </p:nvGrpSpPr>
        <p:grpSpPr>
          <a:xfrm>
            <a:off x="3440168" y="219310"/>
            <a:ext cx="1539638" cy="1473303"/>
            <a:chOff x="7282492" y="2134073"/>
            <a:chExt cx="1886908" cy="1805611"/>
          </a:xfrm>
        </p:grpSpPr>
        <p:pic>
          <p:nvPicPr>
            <p:cNvPr id="1026" name="Picture 2" descr="G:\韩坤\各类素材\好图\512Ye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2492" y="2134073"/>
              <a:ext cx="1776209" cy="1776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韩坤\各类素材\好图\super-mono-3d-08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66933" y="2937217"/>
              <a:ext cx="1002467" cy="1002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6680198" y="182405"/>
            <a:ext cx="2429927" cy="1613028"/>
            <a:chOff x="6012178" y="513414"/>
            <a:chExt cx="2186934" cy="1451725"/>
          </a:xfrm>
        </p:grpSpPr>
        <p:sp>
          <p:nvSpPr>
            <p:cNvPr id="23" name="矩形 22"/>
            <p:cNvSpPr/>
            <p:nvPr/>
          </p:nvSpPr>
          <p:spPr bwMode="auto">
            <a:xfrm>
              <a:off x="6326484" y="876300"/>
              <a:ext cx="1539242" cy="512140"/>
            </a:xfrm>
            <a:prstGeom prst="rec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prstTxWarp prst="textNoShape">
                <a:avLst/>
              </a:prstTxWarp>
            </a:bodyPr>
            <a:lstStyle/>
            <a:p>
              <a:endParaRPr lang="zh-CN" altLang="en-US">
                <a:solidFill>
                  <a:srgbClr val="000000"/>
                </a:solidFill>
                <a:latin typeface="Arial" pitchFamily="34" charset="0"/>
              </a:endParaRPr>
            </a:p>
          </p:txBody>
        </p:sp>
        <p:pic>
          <p:nvPicPr>
            <p:cNvPr id="1029" name="Picture 5" descr="C:\Users\PC\Desktop\Nipic_9356417_2013030717425626000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2178" y="513414"/>
              <a:ext cx="2186934" cy="1451725"/>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29" name="矩形 28"/>
          <p:cNvSpPr/>
          <p:nvPr/>
        </p:nvSpPr>
        <p:spPr>
          <a:xfrm>
            <a:off x="4798568" y="3977931"/>
            <a:ext cx="5080000" cy="1515030"/>
          </a:xfrm>
          <a:prstGeom prst="rect">
            <a:avLst/>
          </a:prstGeom>
        </p:spPr>
        <p:txBody>
          <a:bodyPr>
            <a:spAutoFit/>
          </a:bodyPr>
          <a:lstStyle/>
          <a:p>
            <a:pPr>
              <a:lnSpc>
                <a:spcPct val="130000"/>
              </a:lnSpc>
            </a:pPr>
            <a:r>
              <a:rPr lang="zh-CN" altLang="en-US" sz="1778" dirty="0">
                <a:solidFill>
                  <a:srgbClr val="C00000"/>
                </a:solidFill>
                <a:latin typeface="微软雅黑" pitchFamily="34" charset="-122"/>
                <a:ea typeface="微软雅黑" pitchFamily="34" charset="-122"/>
              </a:rPr>
              <a:t>中华民族对于中国特色社会主义道路、中国特色社会主义理论体系、中国特色社会主义制度的道路自信、理论自信、制度自信更加坚定。这是中国梦能够实现的根本动力所在。</a:t>
            </a:r>
          </a:p>
        </p:txBody>
      </p:sp>
      <p:cxnSp>
        <p:nvCxnSpPr>
          <p:cNvPr id="38" name="直接连接符 37"/>
          <p:cNvCxnSpPr/>
          <p:nvPr/>
        </p:nvCxnSpPr>
        <p:spPr bwMode="auto">
          <a:xfrm>
            <a:off x="4604458" y="4114912"/>
            <a:ext cx="0" cy="1199329"/>
          </a:xfrm>
          <a:prstGeom prst="line">
            <a:avLst/>
          </a:prstGeom>
          <a:solidFill>
            <a:schemeClr val="accent1"/>
          </a:solidFill>
          <a:ln w="9525" cap="flat" cmpd="sng" algn="ctr">
            <a:solidFill>
              <a:srgbClr val="C00000"/>
            </a:solidFill>
            <a:prstDash val="dash"/>
            <a:round/>
            <a:headEnd type="none" w="med" len="med"/>
            <a:tailEnd type="none" w="med" len="med"/>
          </a:ln>
          <a:effectLst/>
        </p:spPr>
      </p:cxnSp>
    </p:spTree>
    <p:extLst>
      <p:ext uri="{BB962C8B-B14F-4D97-AF65-F5344CB8AC3E}">
        <p14:creationId xmlns:p14="http://schemas.microsoft.com/office/powerpoint/2010/main" val="3903735943"/>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250"/>
                                        <p:tgtEl>
                                          <p:spTgt spid="20"/>
                                        </p:tgtEl>
                                      </p:cBhvr>
                                    </p:animEffect>
                                  </p:childTnLst>
                                </p:cTn>
                              </p:par>
                            </p:childTnLst>
                          </p:cTn>
                        </p:par>
                        <p:par>
                          <p:cTn id="18" fill="hold">
                            <p:stCondLst>
                              <p:cond delay="275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3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500"/>
                            </p:stCondLst>
                            <p:childTnLst>
                              <p:par>
                                <p:cTn id="38" presetID="42"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75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725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7750"/>
                            </p:stCondLst>
                            <p:childTnLst>
                              <p:par>
                                <p:cTn id="53" presetID="42"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75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22" presetClass="entr" presetSubtype="4"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750"/>
                                        <p:tgtEl>
                                          <p:spTgt spid="38"/>
                                        </p:tgtEl>
                                      </p:cBhvr>
                                    </p:animEffect>
                                  </p:childTnLst>
                                </p:cTn>
                              </p:par>
                            </p:childTnLst>
                          </p:cTn>
                        </p:par>
                        <p:par>
                          <p:cTn id="67" fill="hold">
                            <p:stCondLst>
                              <p:cond delay="10250"/>
                            </p:stCondLst>
                            <p:childTnLst>
                              <p:par>
                                <p:cTn id="68" presetID="31"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1000" fill="hold"/>
                                        <p:tgtEl>
                                          <p:spTgt spid="29"/>
                                        </p:tgtEl>
                                        <p:attrNameLst>
                                          <p:attrName>ppt_w</p:attrName>
                                        </p:attrNameLst>
                                      </p:cBhvr>
                                      <p:tavLst>
                                        <p:tav tm="0">
                                          <p:val>
                                            <p:fltVal val="0"/>
                                          </p:val>
                                        </p:tav>
                                        <p:tav tm="100000">
                                          <p:val>
                                            <p:strVal val="#ppt_w"/>
                                          </p:val>
                                        </p:tav>
                                      </p:tavLst>
                                    </p:anim>
                                    <p:anim calcmode="lin" valueType="num">
                                      <p:cBhvr>
                                        <p:cTn id="71" dur="1000" fill="hold"/>
                                        <p:tgtEl>
                                          <p:spTgt spid="29"/>
                                        </p:tgtEl>
                                        <p:attrNameLst>
                                          <p:attrName>ppt_h</p:attrName>
                                        </p:attrNameLst>
                                      </p:cBhvr>
                                      <p:tavLst>
                                        <p:tav tm="0">
                                          <p:val>
                                            <p:fltVal val="0"/>
                                          </p:val>
                                        </p:tav>
                                        <p:tav tm="100000">
                                          <p:val>
                                            <p:strVal val="#ppt_h"/>
                                          </p:val>
                                        </p:tav>
                                      </p:tavLst>
                                    </p:anim>
                                    <p:anim calcmode="lin" valueType="num">
                                      <p:cBhvr>
                                        <p:cTn id="72" dur="1000" fill="hold"/>
                                        <p:tgtEl>
                                          <p:spTgt spid="29"/>
                                        </p:tgtEl>
                                        <p:attrNameLst>
                                          <p:attrName>style.rotation</p:attrName>
                                        </p:attrNameLst>
                                      </p:cBhvr>
                                      <p:tavLst>
                                        <p:tav tm="0">
                                          <p:val>
                                            <p:fltVal val="90"/>
                                          </p:val>
                                        </p:tav>
                                        <p:tav tm="100000">
                                          <p:val>
                                            <p:fltVal val="0"/>
                                          </p:val>
                                        </p:tav>
                                      </p:tavLst>
                                    </p:anim>
                                    <p:animEffect transition="in" filter="fade">
                                      <p:cBhvr>
                                        <p:cTn id="7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9" grpId="0" animBg="1"/>
      <p:bldP spid="5" grpId="0"/>
      <p:bldP spid="6" grpId="0"/>
      <p:bldP spid="25" grpId="0" animBg="1"/>
      <p:bldP spid="26" grpId="0"/>
      <p:bldP spid="27" grpId="0" animBg="1"/>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349962" y="1442145"/>
            <a:ext cx="8342482" cy="2565411"/>
          </a:xfrm>
          <a:prstGeom prst="rect">
            <a:avLst/>
          </a:prstGeom>
          <a:solidFill>
            <a:srgbClr val="FFC000"/>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prstTxWarp prst="textNoShape">
              <a:avLst/>
            </a:prstTxWarp>
          </a:bodyPr>
          <a:lstStyle/>
          <a:p>
            <a:endParaRPr lang="zh-CN" altLang="en-US" dirty="0">
              <a:solidFill>
                <a:srgbClr val="000000"/>
              </a:solidFill>
              <a:latin typeface="Arial" pitchFamily="34" charset="0"/>
            </a:endParaRPr>
          </a:p>
        </p:txBody>
      </p:sp>
      <p:pic>
        <p:nvPicPr>
          <p:cNvPr id="2050" name="Picture 2" descr="C:\Users\PC\Desktop\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962" y="358426"/>
            <a:ext cx="2648056" cy="2772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51580" y="1554761"/>
            <a:ext cx="4916309" cy="2144048"/>
          </a:xfrm>
          <a:prstGeom prst="rect">
            <a:avLst/>
          </a:prstGeom>
          <a:noFill/>
        </p:spPr>
        <p:txBody>
          <a:bodyPr wrap="square" rtlCol="0">
            <a:spAutoFit/>
          </a:bodyPr>
          <a:lstStyle/>
          <a:p>
            <a:pPr marL="507995" indent="-507995">
              <a:lnSpc>
                <a:spcPct val="200000"/>
              </a:lnSpc>
              <a:buFont typeface="+mj-lt"/>
              <a:buAutoNum type="arabicPeriod"/>
            </a:pPr>
            <a:r>
              <a:rPr lang="zh-CN" altLang="en-US" sz="2222" b="1" dirty="0">
                <a:solidFill>
                  <a:srgbClr val="C00000"/>
                </a:solidFill>
                <a:latin typeface="微软雅黑" pitchFamily="34" charset="-122"/>
                <a:ea typeface="微软雅黑" pitchFamily="34" charset="-122"/>
              </a:rPr>
              <a:t>“实现中国梦必须走中国道路”</a:t>
            </a:r>
            <a:endParaRPr lang="en-US" altLang="zh-CN" sz="2222" b="1" dirty="0">
              <a:solidFill>
                <a:srgbClr val="C00000"/>
              </a:solidFill>
              <a:latin typeface="微软雅黑" pitchFamily="34" charset="-122"/>
              <a:ea typeface="微软雅黑" pitchFamily="34" charset="-122"/>
            </a:endParaRPr>
          </a:p>
          <a:p>
            <a:pPr marL="507995" indent="-507995">
              <a:lnSpc>
                <a:spcPct val="200000"/>
              </a:lnSpc>
              <a:buFont typeface="+mj-lt"/>
              <a:buAutoNum type="arabicPeriod"/>
            </a:pPr>
            <a:r>
              <a:rPr lang="zh-CN" altLang="en-US" sz="2222" b="1" dirty="0">
                <a:solidFill>
                  <a:srgbClr val="C00000"/>
                </a:solidFill>
                <a:latin typeface="微软雅黑" pitchFamily="34" charset="-122"/>
                <a:ea typeface="微软雅黑" pitchFamily="34" charset="-122"/>
              </a:rPr>
              <a:t>“实现中国梦必须弘扬中国精神”</a:t>
            </a:r>
            <a:endParaRPr lang="en-US" altLang="zh-CN" sz="2222" b="1" dirty="0">
              <a:solidFill>
                <a:srgbClr val="C00000"/>
              </a:solidFill>
              <a:latin typeface="微软雅黑" pitchFamily="34" charset="-122"/>
              <a:ea typeface="微软雅黑" pitchFamily="34" charset="-122"/>
            </a:endParaRPr>
          </a:p>
          <a:p>
            <a:pPr marL="507995" indent="-507995">
              <a:lnSpc>
                <a:spcPct val="200000"/>
              </a:lnSpc>
              <a:buFont typeface="+mj-lt"/>
              <a:buAutoNum type="arabicPeriod"/>
            </a:pPr>
            <a:r>
              <a:rPr lang="zh-CN" altLang="en-US" sz="2222" b="1" dirty="0">
                <a:solidFill>
                  <a:srgbClr val="C00000"/>
                </a:solidFill>
                <a:latin typeface="微软雅黑" pitchFamily="34" charset="-122"/>
                <a:ea typeface="微软雅黑" pitchFamily="34" charset="-122"/>
              </a:rPr>
              <a:t>“实现中国梦必须凝聚中国力量”</a:t>
            </a:r>
          </a:p>
        </p:txBody>
      </p:sp>
      <p:sp>
        <p:nvSpPr>
          <p:cNvPr id="3" name="矩形 2"/>
          <p:cNvSpPr/>
          <p:nvPr/>
        </p:nvSpPr>
        <p:spPr>
          <a:xfrm>
            <a:off x="1545173" y="4104106"/>
            <a:ext cx="6357050" cy="365934"/>
          </a:xfrm>
          <a:prstGeom prst="rect">
            <a:avLst/>
          </a:prstGeom>
        </p:spPr>
        <p:txBody>
          <a:bodyPr wrap="square">
            <a:spAutoFit/>
          </a:bodyPr>
          <a:lstStyle/>
          <a:p>
            <a:r>
              <a:rPr lang="zh-CN" altLang="en-US" sz="1778" b="1" dirty="0">
                <a:solidFill>
                  <a:srgbClr val="FFFF00"/>
                </a:solidFill>
                <a:latin typeface="微软雅黑" pitchFamily="34" charset="-122"/>
                <a:ea typeface="微软雅黑" pitchFamily="34" charset="-122"/>
              </a:rPr>
              <a:t>习近平总书记用三个“必须”勾画了实现中国梦的具体路径。</a:t>
            </a:r>
          </a:p>
        </p:txBody>
      </p:sp>
      <p:sp>
        <p:nvSpPr>
          <p:cNvPr id="4" name="矩形 3"/>
          <p:cNvSpPr/>
          <p:nvPr/>
        </p:nvSpPr>
        <p:spPr>
          <a:xfrm>
            <a:off x="543284" y="2720384"/>
            <a:ext cx="2307161" cy="830805"/>
          </a:xfrm>
          <a:prstGeom prst="rect">
            <a:avLst/>
          </a:prstGeom>
        </p:spPr>
        <p:txBody>
          <a:bodyPr wrap="square">
            <a:spAutoFit/>
          </a:bodyPr>
          <a:lstStyle/>
          <a:p>
            <a:pPr algn="ctr">
              <a:lnSpc>
                <a:spcPct val="120000"/>
              </a:lnSpc>
            </a:pPr>
            <a:r>
              <a:rPr lang="zh-CN" altLang="en-US" sz="1333" dirty="0">
                <a:ea typeface="创艺简楷体" pitchFamily="2" charset="-122"/>
              </a:rPr>
              <a:t>中央委员会总书记</a:t>
            </a:r>
            <a:endParaRPr lang="en-US" altLang="zh-CN" sz="1333" dirty="0">
              <a:ea typeface="创艺简楷体" pitchFamily="2" charset="-122"/>
            </a:endParaRPr>
          </a:p>
          <a:p>
            <a:pPr algn="ctr">
              <a:lnSpc>
                <a:spcPct val="120000"/>
              </a:lnSpc>
            </a:pPr>
            <a:r>
              <a:rPr lang="zh-CN" altLang="en-US" sz="1333" dirty="0">
                <a:ea typeface="创艺简楷体" pitchFamily="2" charset="-122"/>
              </a:rPr>
              <a:t>中华人民共和国主席</a:t>
            </a:r>
            <a:endParaRPr lang="en-US" altLang="zh-CN" sz="1333" dirty="0">
              <a:ea typeface="创艺简楷体" pitchFamily="2" charset="-122"/>
            </a:endParaRPr>
          </a:p>
          <a:p>
            <a:pPr algn="ctr">
              <a:lnSpc>
                <a:spcPct val="120000"/>
              </a:lnSpc>
            </a:pPr>
            <a:r>
              <a:rPr lang="zh-CN" altLang="en-US" sz="1333" dirty="0">
                <a:ea typeface="创艺简楷体" pitchFamily="2" charset="-122"/>
              </a:rPr>
              <a:t>中共中央军事委员会主席</a:t>
            </a:r>
          </a:p>
        </p:txBody>
      </p:sp>
      <p:sp>
        <p:nvSpPr>
          <p:cNvPr id="7" name="矩形 6"/>
          <p:cNvSpPr/>
          <p:nvPr/>
        </p:nvSpPr>
        <p:spPr>
          <a:xfrm>
            <a:off x="8899266" y="1043884"/>
            <a:ext cx="868571" cy="3516347"/>
          </a:xfrm>
          <a:prstGeom prst="rect">
            <a:avLst/>
          </a:prstGeom>
          <a:noFill/>
        </p:spPr>
        <p:txBody>
          <a:bodyPr vert="eaVert" wrap="none" rtlCol="0">
            <a:spAutoFit/>
          </a:bodyPr>
          <a:lstStyle/>
          <a:p>
            <a:r>
              <a:rPr lang="zh-CN" altLang="en-US" sz="4444" dirty="0">
                <a:solidFill>
                  <a:srgbClr val="FFFF00"/>
                </a:solidFill>
                <a:latin typeface="方正综艺简体" pitchFamily="2" charset="-122"/>
                <a:ea typeface="方正综艺简体" pitchFamily="2" charset="-122"/>
              </a:rPr>
              <a:t>三个“必须”</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173" y="4409498"/>
            <a:ext cx="6714699" cy="1221224"/>
          </a:xfrm>
          <a:prstGeom prst="rect">
            <a:avLst/>
          </a:prstGeom>
        </p:spPr>
      </p:pic>
    </p:spTree>
    <p:extLst>
      <p:ext uri="{BB962C8B-B14F-4D97-AF65-F5344CB8AC3E}">
        <p14:creationId xmlns:p14="http://schemas.microsoft.com/office/powerpoint/2010/main" val="2109183756"/>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strVal val="#ppt_w*0.70"/>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Effect transition="in" filter="fade">
                                      <p:cBhvr>
                                        <p:cTn id="25" dur="1000"/>
                                        <p:tgtEl>
                                          <p:spTgt spid="3"/>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1250"/>
                                        <p:tgtEl>
                                          <p:spTgt spid="2">
                                            <p:txEl>
                                              <p:pRg st="0" end="0"/>
                                            </p:txEl>
                                          </p:spTgt>
                                        </p:tgtEl>
                                      </p:cBhvr>
                                    </p:animEffect>
                                    <p:anim calcmode="lin" valueType="num">
                                      <p:cBhvr>
                                        <p:cTn id="34" dur="1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5" dur="1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250"/>
                            </p:stCondLst>
                            <p:childTnLst>
                              <p:par>
                                <p:cTn id="37" presetID="42" presetClass="entr" presetSubtype="0" fill="hold" grpId="0"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1250"/>
                                        <p:tgtEl>
                                          <p:spTgt spid="2">
                                            <p:txEl>
                                              <p:pRg st="1" end="1"/>
                                            </p:txEl>
                                          </p:spTgt>
                                        </p:tgtEl>
                                      </p:cBhvr>
                                    </p:animEffect>
                                    <p:anim calcmode="lin" valueType="num">
                                      <p:cBhvr>
                                        <p:cTn id="40" dur="12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1" dur="12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fade">
                                      <p:cBhvr>
                                        <p:cTn id="45" dur="1250"/>
                                        <p:tgtEl>
                                          <p:spTgt spid="2">
                                            <p:txEl>
                                              <p:pRg st="2" end="2"/>
                                            </p:txEl>
                                          </p:spTgt>
                                        </p:tgtEl>
                                      </p:cBhvr>
                                    </p:animEffect>
                                    <p:anim calcmode="lin" valueType="num">
                                      <p:cBhvr>
                                        <p:cTn id="46" dur="1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7" dur="12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p:bldP spid="3" grpId="0"/>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8" name="Picture 2" descr="C:\Users\PC\Desktop\未标题-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5735"/>
            <a:ext cx="10160000" cy="63464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共青团\鸽子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0395" y="30009"/>
            <a:ext cx="1196092" cy="10982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878660" y="-57502"/>
            <a:ext cx="4783673" cy="3201611"/>
          </a:xfrm>
          <a:prstGeom prst="rect">
            <a:avLst/>
          </a:prstGeom>
          <a:noFill/>
          <a:extLst>
            <a:ext uri="{909E8E84-426E-40DD-AFC4-6F175D3DCCD1}">
              <a14:hiddenFill xmlns:a14="http://schemas.microsoft.com/office/drawing/2010/main">
                <a:solidFill>
                  <a:srgbClr val="FFFFFF"/>
                </a:solidFill>
              </a14:hiddenFill>
            </a:ext>
          </a:extLst>
        </p:spPr>
      </p:pic>
      <p:sp>
        <p:nvSpPr>
          <p:cNvPr id="15" name="타원 3"/>
          <p:cNvSpPr/>
          <p:nvPr/>
        </p:nvSpPr>
        <p:spPr>
          <a:xfrm>
            <a:off x="3860802" y="2932143"/>
            <a:ext cx="2829920" cy="429122"/>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a:ea typeface="맑은 고딕"/>
            </a:endParaRPr>
          </a:p>
        </p:txBody>
      </p:sp>
      <p:pic>
        <p:nvPicPr>
          <p:cNvPr id="16" name="Picture 8" descr="C:\Users\PC\Desktop\部队ppt\7.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330504" y="383493"/>
            <a:ext cx="4392027" cy="16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PECLOGO-eff-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37647" y="2344513"/>
            <a:ext cx="927806" cy="559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PPECLOGO-eff-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86452" y="2316291"/>
            <a:ext cx="859013" cy="5256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PPECLOGO-eff-0-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9494" y="1337332"/>
            <a:ext cx="2637014" cy="16633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PPECLOGO-eff-0-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02771" y="3401081"/>
            <a:ext cx="458611" cy="2769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PECLOGO-eff-0-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63397" y="2356859"/>
            <a:ext cx="351013" cy="2116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PPECLOGO-eff-0-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627592" y="3301803"/>
            <a:ext cx="172861" cy="104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PECLOGO-eff-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27189" y="2125791"/>
            <a:ext cx="859014" cy="5256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PPECLOGO-eff-5-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463299" y="2452109"/>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PPECLOGO-eff-5-2"/>
          <p:cNvPicPr>
            <a:picLocks noChangeAspect="1" noChangeArrowheads="1"/>
          </p:cNvPicPr>
          <p:nvPr/>
        </p:nvPicPr>
        <p:blipFill>
          <a:blip r:embed="rId15" cstate="email">
            <a:extLst>
              <a:ext uri="{BEBA8EAE-BF5A-486C-A8C5-ECC9F3942E4B}">
                <a14:imgProps xmlns:a14="http://schemas.microsoft.com/office/drawing/2010/main">
                  <a14:imgLayer r:embed="rId16">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292453" y="2614084"/>
            <a:ext cx="1605139" cy="13635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PPECLOGO-eff-5-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259439" y="2173339"/>
            <a:ext cx="977194" cy="7885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PPECLOGO-eff-0-1"/>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573160" y="3072998"/>
            <a:ext cx="456848" cy="2751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PPECLOGO-eff-0-1"/>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457119" y="1979387"/>
            <a:ext cx="456847" cy="2751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PECLOGO-eff2-1-2"/>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069395" y="2238661"/>
            <a:ext cx="1504196" cy="10129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PPECLOGO-eff2-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573591" y="2419781"/>
            <a:ext cx="382764" cy="2557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PPECLOGO-eff2-1-4"/>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063521" y="2651429"/>
            <a:ext cx="615598" cy="6297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PPECLOGO-eff2-1-3"/>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693230" y="2360387"/>
            <a:ext cx="315736" cy="2116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PPECLOGO-eff2-1-3"/>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135966" y="2736096"/>
            <a:ext cx="246944" cy="165806"/>
          </a:xfrm>
          <a:prstGeom prst="rect">
            <a:avLst/>
          </a:prstGeom>
          <a:noFill/>
          <a:extLst>
            <a:ext uri="{909E8E84-426E-40DD-AFC4-6F175D3DCCD1}">
              <a14:hiddenFill xmlns:a14="http://schemas.microsoft.com/office/drawing/2010/main">
                <a:solidFill>
                  <a:srgbClr val="FFFFFF"/>
                </a:solidFill>
              </a14:hiddenFill>
            </a:ext>
          </a:extLst>
        </p:spPr>
      </p:pic>
      <p:sp>
        <p:nvSpPr>
          <p:cNvPr id="44" name="AutoShape 2"/>
          <p:cNvSpPr>
            <a:spLocks/>
          </p:cNvSpPr>
          <p:nvPr/>
        </p:nvSpPr>
        <p:spPr bwMode="auto">
          <a:xfrm>
            <a:off x="5014240" y="3367658"/>
            <a:ext cx="105833" cy="617361"/>
          </a:xfrm>
          <a:prstGeom prst="leftBracket">
            <a:avLst>
              <a:gd name="adj" fmla="val 0"/>
            </a:avLst>
          </a:prstGeom>
          <a:noFill/>
          <a:ln w="444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latin typeface="Calibri" pitchFamily="34" charset="0"/>
            </a:endParaRPr>
          </a:p>
        </p:txBody>
      </p:sp>
      <p:sp>
        <p:nvSpPr>
          <p:cNvPr id="45" name="AutoShape 3"/>
          <p:cNvSpPr>
            <a:spLocks/>
          </p:cNvSpPr>
          <p:nvPr/>
        </p:nvSpPr>
        <p:spPr bwMode="auto">
          <a:xfrm flipH="1">
            <a:off x="5222379" y="3367658"/>
            <a:ext cx="102306" cy="617361"/>
          </a:xfrm>
          <a:prstGeom prst="leftBracket">
            <a:avLst>
              <a:gd name="adj" fmla="val 0"/>
            </a:avLst>
          </a:prstGeom>
          <a:noFill/>
          <a:ln w="444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latin typeface="Calibri" pitchFamily="34" charset="0"/>
            </a:endParaRPr>
          </a:p>
        </p:txBody>
      </p:sp>
      <p:sp>
        <p:nvSpPr>
          <p:cNvPr id="46" name="AutoShape 4"/>
          <p:cNvSpPr>
            <a:spLocks/>
          </p:cNvSpPr>
          <p:nvPr/>
        </p:nvSpPr>
        <p:spPr bwMode="auto">
          <a:xfrm>
            <a:off x="5014240" y="3367658"/>
            <a:ext cx="105833" cy="617361"/>
          </a:xfrm>
          <a:prstGeom prst="leftBracket">
            <a:avLst>
              <a:gd name="adj" fmla="val 0"/>
            </a:avLst>
          </a:prstGeom>
          <a:noFill/>
          <a:ln w="444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latin typeface="Calibri" pitchFamily="34" charset="0"/>
            </a:endParaRPr>
          </a:p>
        </p:txBody>
      </p:sp>
      <p:sp>
        <p:nvSpPr>
          <p:cNvPr id="47" name="AutoShape 5"/>
          <p:cNvSpPr>
            <a:spLocks/>
          </p:cNvSpPr>
          <p:nvPr/>
        </p:nvSpPr>
        <p:spPr bwMode="auto">
          <a:xfrm flipH="1">
            <a:off x="5222379" y="3367658"/>
            <a:ext cx="102306" cy="617361"/>
          </a:xfrm>
          <a:prstGeom prst="leftBracket">
            <a:avLst>
              <a:gd name="adj" fmla="val 0"/>
            </a:avLst>
          </a:prstGeom>
          <a:noFill/>
          <a:ln w="444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latin typeface="Calibri" pitchFamily="34" charset="0"/>
            </a:endParaRPr>
          </a:p>
        </p:txBody>
      </p:sp>
      <p:sp>
        <p:nvSpPr>
          <p:cNvPr id="48" name="TextBox 47"/>
          <p:cNvSpPr txBox="1"/>
          <p:nvPr/>
        </p:nvSpPr>
        <p:spPr>
          <a:xfrm>
            <a:off x="1548496" y="3306723"/>
            <a:ext cx="7317010" cy="707886"/>
          </a:xfrm>
          <a:prstGeom prst="rect">
            <a:avLst/>
          </a:prstGeom>
          <a:noFill/>
        </p:spPr>
        <p:txBody>
          <a:bodyPr wrap="square" rtlCol="0">
            <a:spAutoFit/>
          </a:bodyPr>
          <a:lstStyle/>
          <a:p>
            <a:pPr algn="ctr"/>
            <a:r>
              <a:rPr lang="zh-CN" altLang="en-US" sz="4000" dirty="0">
                <a:solidFill>
                  <a:srgbClr val="FFC000"/>
                </a:solidFill>
                <a:effectLst>
                  <a:outerShdw blurRad="50800" dist="38100" dir="5400000" algn="t" rotWithShape="0">
                    <a:prstClr val="black">
                      <a:alpha val="40000"/>
                    </a:prstClr>
                  </a:outerShdw>
                </a:effectLst>
                <a:latin typeface="华康俪金黑W8(P)" panose="020B0800000000000000" pitchFamily="34" charset="-122"/>
                <a:ea typeface="华康俪金黑W8(P)" panose="020B0800000000000000" pitchFamily="34" charset="-122"/>
              </a:rPr>
              <a:t>让我们一起为梦想努力奋斗吧！</a:t>
            </a:r>
          </a:p>
        </p:txBody>
      </p:sp>
      <p:pic>
        <p:nvPicPr>
          <p:cNvPr id="58" name="Picture 11" descr="PPECLOGO-eff-5-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969149" y="1135628"/>
            <a:ext cx="977194" cy="7885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9" descr="PPECLOGO-eff-5-4"/>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41560" y="457204"/>
            <a:ext cx="1807112" cy="15221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PPECLOGO-eff-5-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63425" y="3692715"/>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9" descr="PPECLOGO-eff-5-4"/>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764973" y="2732871"/>
            <a:ext cx="1070002" cy="901293"/>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124"/>
          <p:cNvSpPr>
            <a:spLocks/>
          </p:cNvSpPr>
          <p:nvPr/>
        </p:nvSpPr>
        <p:spPr bwMode="auto">
          <a:xfrm>
            <a:off x="4144286" y="2880509"/>
            <a:ext cx="251343" cy="228322"/>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solidFill>
                <a:prstClr val="black"/>
              </a:solidFill>
            </a:endParaRPr>
          </a:p>
        </p:txBody>
      </p:sp>
      <p:sp>
        <p:nvSpPr>
          <p:cNvPr id="41" name="Freeform 124"/>
          <p:cNvSpPr>
            <a:spLocks/>
          </p:cNvSpPr>
          <p:nvPr/>
        </p:nvSpPr>
        <p:spPr bwMode="auto">
          <a:xfrm rot="17020575">
            <a:off x="3669276" y="2592827"/>
            <a:ext cx="442713" cy="435029"/>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solidFill>
                <a:prstClr val="black"/>
              </a:solidFill>
            </a:endParaRPr>
          </a:p>
        </p:txBody>
      </p:sp>
      <p:sp>
        <p:nvSpPr>
          <p:cNvPr id="42" name="Freeform 124"/>
          <p:cNvSpPr>
            <a:spLocks/>
          </p:cNvSpPr>
          <p:nvPr/>
        </p:nvSpPr>
        <p:spPr bwMode="auto">
          <a:xfrm rot="20687241">
            <a:off x="3640351" y="2305388"/>
            <a:ext cx="251343" cy="228322"/>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solidFill>
                <a:prstClr val="black"/>
              </a:solidFill>
            </a:endParaRPr>
          </a:p>
        </p:txBody>
      </p:sp>
      <p:pic>
        <p:nvPicPr>
          <p:cNvPr id="43" name="Picture 9" descr="PPECLOGO-eff-5-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558167" y="1694125"/>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PPECLOGO-eff-5-4"/>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041159" y="3146705"/>
            <a:ext cx="683502" cy="57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2081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35" presetClass="path" presetSubtype="0" fill="hold" nodeType="withEffect">
                                  <p:stCondLst>
                                    <p:cond delay="0"/>
                                  </p:stCondLst>
                                  <p:childTnLst>
                                    <p:animMotion origin="layout" path="M 0 0  L -0.25 0  E" pathEditMode="relative" rAng="0" ptsTypes="">
                                      <p:cBhvr>
                                        <p:cTn id="46" dur="3000" fill="hold"/>
                                        <p:tgtEl>
                                          <p:spTgt spid="32"/>
                                        </p:tgtEl>
                                        <p:attrNameLst>
                                          <p:attrName>ppt_x</p:attrName>
                                          <p:attrName>ppt_y</p:attrName>
                                        </p:attrNameLst>
                                      </p:cBhvr>
                                      <p:rCtr x="0" y="0"/>
                                    </p:animMotion>
                                  </p:childTnLst>
                                </p:cTn>
                              </p:par>
                              <p:par>
                                <p:cTn id="47" presetID="35" presetClass="path" presetSubtype="0" fill="hold" nodeType="withEffect">
                                  <p:stCondLst>
                                    <p:cond delay="0"/>
                                  </p:stCondLst>
                                  <p:childTnLst>
                                    <p:animMotion origin="layout" path="M 4.16667E-6 3.33333E-6 L -0.31632 3.33333E-6 " pathEditMode="relative" rAng="0" ptsTypes="AA">
                                      <p:cBhvr>
                                        <p:cTn id="48" dur="3000" fill="hold"/>
                                        <p:tgtEl>
                                          <p:spTgt spid="24"/>
                                        </p:tgtEl>
                                        <p:attrNameLst>
                                          <p:attrName>ppt_x</p:attrName>
                                          <p:attrName>ppt_y</p:attrName>
                                        </p:attrNameLst>
                                      </p:cBhvr>
                                      <p:rCtr x="-15816" y="0"/>
                                    </p:animMotion>
                                  </p:childTnLst>
                                </p:cTn>
                              </p:par>
                              <p:par>
                                <p:cTn id="49" presetID="35" presetClass="path" presetSubtype="0" fill="hold" nodeType="withEffect">
                                  <p:stCondLst>
                                    <p:cond delay="0"/>
                                  </p:stCondLst>
                                  <p:childTnLst>
                                    <p:animMotion origin="layout" path="M 0.00504 -1.85185E-6 L -0.46684 -1.85185E-6 " pathEditMode="relative" rAng="0" ptsTypes="AA">
                                      <p:cBhvr>
                                        <p:cTn id="50" dur="5000" fill="hold"/>
                                        <p:tgtEl>
                                          <p:spTgt spid="27"/>
                                        </p:tgtEl>
                                        <p:attrNameLst>
                                          <p:attrName>ppt_x</p:attrName>
                                          <p:attrName>ppt_y</p:attrName>
                                        </p:attrNameLst>
                                      </p:cBhvr>
                                      <p:rCtr x="-23594" y="0"/>
                                    </p:animMotion>
                                  </p:childTnLst>
                                </p:cTn>
                              </p:par>
                              <p:par>
                                <p:cTn id="51" presetID="35" presetClass="path" presetSubtype="0" fill="hold" nodeType="withEffect">
                                  <p:stCondLst>
                                    <p:cond delay="0"/>
                                  </p:stCondLst>
                                  <p:childTnLst>
                                    <p:animMotion origin="layout" path="M -3.05556E-6 1.11111E-6 L -0.19531 1.11111E-6 " pathEditMode="relative" rAng="0" ptsTypes="AA">
                                      <p:cBhvr>
                                        <p:cTn id="52" dur="5000" fill="hold"/>
                                        <p:tgtEl>
                                          <p:spTgt spid="29"/>
                                        </p:tgtEl>
                                        <p:attrNameLst>
                                          <p:attrName>ppt_x</p:attrName>
                                          <p:attrName>ppt_y</p:attrName>
                                        </p:attrNameLst>
                                      </p:cBhvr>
                                      <p:rCtr x="-9774" y="0"/>
                                    </p:animMotion>
                                  </p:childTnLst>
                                </p:cTn>
                              </p:par>
                              <p:par>
                                <p:cTn id="53" presetID="35" presetClass="path" presetSubtype="0" fill="hold" nodeType="withEffect">
                                  <p:stCondLst>
                                    <p:cond delay="0"/>
                                  </p:stCondLst>
                                  <p:childTnLst>
                                    <p:animMotion origin="layout" path="M 5.55556E-7 2.59259E-6 L -0.43594 2.59259E-6 " pathEditMode="relative" rAng="0" ptsTypes="AA">
                                      <p:cBhvr>
                                        <p:cTn id="54" dur="5000" fill="hold"/>
                                        <p:tgtEl>
                                          <p:spTgt spid="26"/>
                                        </p:tgtEl>
                                        <p:attrNameLst>
                                          <p:attrName>ppt_x</p:attrName>
                                          <p:attrName>ppt_y</p:attrName>
                                        </p:attrNameLst>
                                      </p:cBhvr>
                                      <p:rCtr x="-21806" y="0"/>
                                    </p:animMotion>
                                  </p:childTnLst>
                                </p:cTn>
                              </p:par>
                              <p:par>
                                <p:cTn id="55" presetID="35" presetClass="path" presetSubtype="0" fill="hold" nodeType="withEffect">
                                  <p:stCondLst>
                                    <p:cond delay="0"/>
                                  </p:stCondLst>
                                  <p:childTnLst>
                                    <p:animMotion origin="layout" path="M -1.94444E-6 2.59259E-6 L -0.61719 2.59259E-6 " pathEditMode="relative" rAng="0" ptsTypes="AA">
                                      <p:cBhvr>
                                        <p:cTn id="56" dur="5000" fill="hold"/>
                                        <p:tgtEl>
                                          <p:spTgt spid="28"/>
                                        </p:tgtEl>
                                        <p:attrNameLst>
                                          <p:attrName>ppt_x</p:attrName>
                                          <p:attrName>ppt_y</p:attrName>
                                        </p:attrNameLst>
                                      </p:cBhvr>
                                      <p:rCtr x="-30868" y="0"/>
                                    </p:animMotion>
                                  </p:childTnLst>
                                </p:cTn>
                              </p:par>
                              <p:par>
                                <p:cTn id="57" presetID="35" presetClass="path" presetSubtype="0" fill="hold" nodeType="withEffect">
                                  <p:stCondLst>
                                    <p:cond delay="0"/>
                                  </p:stCondLst>
                                  <p:childTnLst>
                                    <p:animMotion origin="layout" path="M 3.05556E-6 -1.85185E-6 L -0.33577 -1.85185E-6 " pathEditMode="relative" rAng="0" ptsTypes="AA">
                                      <p:cBhvr>
                                        <p:cTn id="58" dur="5000" fill="hold"/>
                                        <p:tgtEl>
                                          <p:spTgt spid="23"/>
                                        </p:tgtEl>
                                        <p:attrNameLst>
                                          <p:attrName>ppt_x</p:attrName>
                                          <p:attrName>ppt_y</p:attrName>
                                        </p:attrNameLst>
                                      </p:cBhvr>
                                      <p:rCtr x="-16788" y="0"/>
                                    </p:animMotion>
                                  </p:childTnLst>
                                </p:cTn>
                              </p:par>
                              <p:par>
                                <p:cTn id="59" presetID="35" presetClass="path" presetSubtype="0" fill="hold" nodeType="withEffect">
                                  <p:stCondLst>
                                    <p:cond delay="0"/>
                                  </p:stCondLst>
                                  <p:childTnLst>
                                    <p:animMotion origin="layout" path="M 4.44444E-6 -2.22222E-6 L -0.57188 -2.22222E-6 " pathEditMode="relative" rAng="0" ptsTypes="AA">
                                      <p:cBhvr>
                                        <p:cTn id="60" dur="5000" fill="hold"/>
                                        <p:tgtEl>
                                          <p:spTgt spid="33"/>
                                        </p:tgtEl>
                                        <p:attrNameLst>
                                          <p:attrName>ppt_x</p:attrName>
                                          <p:attrName>ppt_y</p:attrName>
                                        </p:attrNameLst>
                                      </p:cBhvr>
                                      <p:rCtr x="-28594" y="0"/>
                                    </p:animMotion>
                                  </p:childTnLst>
                                </p:cTn>
                              </p:par>
                              <p:par>
                                <p:cTn id="61" presetID="35" presetClass="path" presetSubtype="0" fill="hold" nodeType="withEffect">
                                  <p:stCondLst>
                                    <p:cond delay="0"/>
                                  </p:stCondLst>
                                  <p:childTnLst>
                                    <p:animMotion origin="layout" path="M 1.66667E-6 -1.85185E-6 L -0.57188 -1.85185E-6 " pathEditMode="relative" rAng="0" ptsTypes="AA">
                                      <p:cBhvr>
                                        <p:cTn id="62" dur="5000" fill="hold"/>
                                        <p:tgtEl>
                                          <p:spTgt spid="34"/>
                                        </p:tgtEl>
                                        <p:attrNameLst>
                                          <p:attrName>ppt_x</p:attrName>
                                          <p:attrName>ppt_y</p:attrName>
                                        </p:attrNameLst>
                                      </p:cBhvr>
                                      <p:rCtr x="-28594" y="0"/>
                                    </p:animMotion>
                                  </p:childTnLst>
                                </p:cTn>
                              </p:par>
                              <p:par>
                                <p:cTn id="63" presetID="63" presetClass="path" presetSubtype="0" fill="hold" nodeType="withEffect">
                                  <p:stCondLst>
                                    <p:cond delay="0"/>
                                  </p:stCondLst>
                                  <p:childTnLst>
                                    <p:animMotion origin="layout" path="M 5.55556E-7 2.59259E-6 L 0.43906 2.59259E-6 " pathEditMode="relative" rAng="0" ptsTypes="AA">
                                      <p:cBhvr>
                                        <p:cTn id="64" dur="5000" fill="hold"/>
                                        <p:tgtEl>
                                          <p:spTgt spid="31"/>
                                        </p:tgtEl>
                                        <p:attrNameLst>
                                          <p:attrName>ppt_x</p:attrName>
                                          <p:attrName>ppt_y</p:attrName>
                                        </p:attrNameLst>
                                      </p:cBhvr>
                                      <p:rCtr x="21944" y="0"/>
                                    </p:animMotion>
                                  </p:childTnLst>
                                </p:cTn>
                              </p:par>
                              <p:par>
                                <p:cTn id="65" presetID="63" presetClass="path" presetSubtype="0" fill="hold" nodeType="withEffect">
                                  <p:stCondLst>
                                    <p:cond delay="0"/>
                                  </p:stCondLst>
                                  <p:childTnLst>
                                    <p:animMotion origin="layout" path="M -1.38889E-6 2.96296E-6 L 0.62813 2.96296E-6 " pathEditMode="relative" rAng="0" ptsTypes="AA">
                                      <p:cBhvr>
                                        <p:cTn id="66" dur="3000" fill="hold"/>
                                        <p:tgtEl>
                                          <p:spTgt spid="30"/>
                                        </p:tgtEl>
                                        <p:attrNameLst>
                                          <p:attrName>ppt_x</p:attrName>
                                          <p:attrName>ppt_y</p:attrName>
                                        </p:attrNameLst>
                                      </p:cBhvr>
                                      <p:rCtr x="31406" y="0"/>
                                    </p:animMotion>
                                  </p:childTnLst>
                                </p:cTn>
                              </p:par>
                              <p:par>
                                <p:cTn id="67" presetID="63" presetClass="path" presetSubtype="0" fill="hold" nodeType="withEffect">
                                  <p:stCondLst>
                                    <p:cond delay="0"/>
                                  </p:stCondLst>
                                  <p:childTnLst>
                                    <p:animMotion origin="layout" path="M 2.77778E-6 -2.96296E-6 L 0.42465 -2.96296E-6 " pathEditMode="relative" rAng="0" ptsTypes="AA">
                                      <p:cBhvr>
                                        <p:cTn id="68" dur="3000" fill="hold"/>
                                        <p:tgtEl>
                                          <p:spTgt spid="25"/>
                                        </p:tgtEl>
                                        <p:attrNameLst>
                                          <p:attrName>ppt_x</p:attrName>
                                          <p:attrName>ppt_y</p:attrName>
                                        </p:attrNameLst>
                                      </p:cBhvr>
                                      <p:rCtr x="21233" y="0"/>
                                    </p:animMotion>
                                  </p:childTnLst>
                                </p:cTn>
                              </p:par>
                              <p:par>
                                <p:cTn id="69" presetID="10" presetClass="exit" presetSubtype="0" fill="hold" nodeType="withEffect">
                                  <p:stCondLst>
                                    <p:cond delay="250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32"/>
                                        </p:tgtEl>
                                      </p:cBhvr>
                                    </p:animEffect>
                                    <p:set>
                                      <p:cBhvr>
                                        <p:cTn id="92" dur="1" fill="hold">
                                          <p:stCondLst>
                                            <p:cond delay="499"/>
                                          </p:stCondLst>
                                        </p:cTn>
                                        <p:tgtEl>
                                          <p:spTgt spid="32"/>
                                        </p:tgtEl>
                                        <p:attrNameLst>
                                          <p:attrName>style.visibility</p:attrName>
                                        </p:attrNameLst>
                                      </p:cBhvr>
                                      <p:to>
                                        <p:strVal val="hidden"/>
                                      </p:to>
                                    </p:set>
                                  </p:childTnLst>
                                </p:cTn>
                              </p:par>
                              <p:par>
                                <p:cTn id="93" presetID="10" presetClass="exit" presetSubtype="0" fill="hold" nodeType="withEffect">
                                  <p:stCondLst>
                                    <p:cond delay="2500"/>
                                  </p:stCondLst>
                                  <p:childTnLst>
                                    <p:animEffect transition="out" filter="fade">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par>
                                <p:cTn id="96" presetID="10" presetClass="exit" presetSubtype="0" fill="hold" nodeType="withEffect">
                                  <p:stCondLst>
                                    <p:cond delay="2500"/>
                                  </p:stCondLst>
                                  <p:childTnLst>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par>
                                <p:cTn id="99" presetID="10" presetClass="exit" presetSubtype="0" fill="hold" nodeType="withEffect">
                                  <p:stCondLst>
                                    <p:cond delay="2500"/>
                                  </p:stCondLst>
                                  <p:childTnLst>
                                    <p:animEffect transition="out" filter="fade">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par>
                                <p:cTn id="102" presetID="10" presetClass="exit" presetSubtype="0" fill="hold" nodeType="withEffect">
                                  <p:stCondLst>
                                    <p:cond delay="2500"/>
                                  </p:stCondLst>
                                  <p:childTnLst>
                                    <p:animEffect transition="out" filter="fade">
                                      <p:cBhvr>
                                        <p:cTn id="103" dur="500"/>
                                        <p:tgtEl>
                                          <p:spTgt spid="27"/>
                                        </p:tgtEl>
                                      </p:cBhvr>
                                    </p:animEffect>
                                    <p:set>
                                      <p:cBhvr>
                                        <p:cTn id="104" dur="1" fill="hold">
                                          <p:stCondLst>
                                            <p:cond delay="499"/>
                                          </p:stCondLst>
                                        </p:cTn>
                                        <p:tgtEl>
                                          <p:spTgt spid="27"/>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
                                        <p:tgtEl>
                                          <p:spTgt spid="35"/>
                                        </p:tgtEl>
                                      </p:cBhvr>
                                    </p:animEffect>
                                  </p:childTnLst>
                                </p:cTn>
                              </p:par>
                              <p:par>
                                <p:cTn id="108" presetID="10" presetClass="entr" presetSubtype="0" fill="hold" nodeType="withEffect">
                                  <p:stCondLst>
                                    <p:cond delay="60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100"/>
                                        <p:tgtEl>
                                          <p:spTgt spid="36"/>
                                        </p:tgtEl>
                                      </p:cBhvr>
                                    </p:animEffect>
                                  </p:childTnLst>
                                </p:cTn>
                              </p:par>
                              <p:par>
                                <p:cTn id="111" presetID="10" presetClass="entr" presetSubtype="0" fill="hold" nodeType="withEffect">
                                  <p:stCondLst>
                                    <p:cond delay="20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100"/>
                                        <p:tgtEl>
                                          <p:spTgt spid="37"/>
                                        </p:tgtEl>
                                      </p:cBhvr>
                                    </p:animEffect>
                                  </p:childTnLst>
                                </p:cTn>
                              </p:par>
                              <p:par>
                                <p:cTn id="114" presetID="10" presetClass="entr" presetSubtype="0" fill="hold" nodeType="withEffect">
                                  <p:stCondLst>
                                    <p:cond delay="180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100"/>
                                        <p:tgtEl>
                                          <p:spTgt spid="38"/>
                                        </p:tgtEl>
                                      </p:cBhvr>
                                    </p:animEffect>
                                  </p:childTnLst>
                                </p:cTn>
                              </p:par>
                              <p:par>
                                <p:cTn id="117" presetID="10" presetClass="entr" presetSubtype="0" fill="hold" nodeType="withEffect">
                                  <p:stCondLst>
                                    <p:cond delay="220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100"/>
                                        <p:tgtEl>
                                          <p:spTgt spid="39"/>
                                        </p:tgtEl>
                                      </p:cBhvr>
                                    </p:animEffect>
                                  </p:childTnLst>
                                </p:cTn>
                              </p:par>
                              <p:par>
                                <p:cTn id="120" presetID="53" presetClass="exit" presetSubtype="0" fill="hold" nodeType="withEffect">
                                  <p:stCondLst>
                                    <p:cond delay="100"/>
                                  </p:stCondLst>
                                  <p:childTnLst>
                                    <p:anim calcmode="lin" valueType="num">
                                      <p:cBhvr>
                                        <p:cTn id="121" dur="1000"/>
                                        <p:tgtEl>
                                          <p:spTgt spid="35"/>
                                        </p:tgtEl>
                                        <p:attrNameLst>
                                          <p:attrName>ppt_w</p:attrName>
                                        </p:attrNameLst>
                                      </p:cBhvr>
                                      <p:tavLst>
                                        <p:tav tm="0">
                                          <p:val>
                                            <p:strVal val="ppt_w"/>
                                          </p:val>
                                        </p:tav>
                                        <p:tav tm="100000">
                                          <p:val>
                                            <p:fltVal val="0"/>
                                          </p:val>
                                        </p:tav>
                                      </p:tavLst>
                                    </p:anim>
                                    <p:anim calcmode="lin" valueType="num">
                                      <p:cBhvr>
                                        <p:cTn id="122" dur="1000"/>
                                        <p:tgtEl>
                                          <p:spTgt spid="35"/>
                                        </p:tgtEl>
                                        <p:attrNameLst>
                                          <p:attrName>ppt_h</p:attrName>
                                        </p:attrNameLst>
                                      </p:cBhvr>
                                      <p:tavLst>
                                        <p:tav tm="0">
                                          <p:val>
                                            <p:strVal val="ppt_h"/>
                                          </p:val>
                                        </p:tav>
                                        <p:tav tm="100000">
                                          <p:val>
                                            <p:fltVal val="0"/>
                                          </p:val>
                                        </p:tav>
                                      </p:tavLst>
                                    </p:anim>
                                    <p:animEffect transition="out" filter="fade">
                                      <p:cBhvr>
                                        <p:cTn id="123" dur="1000"/>
                                        <p:tgtEl>
                                          <p:spTgt spid="35"/>
                                        </p:tgtEl>
                                      </p:cBhvr>
                                    </p:animEffect>
                                    <p:set>
                                      <p:cBhvr>
                                        <p:cTn id="124" dur="1" fill="hold">
                                          <p:stCondLst>
                                            <p:cond delay="999"/>
                                          </p:stCondLst>
                                        </p:cTn>
                                        <p:tgtEl>
                                          <p:spTgt spid="35"/>
                                        </p:tgtEl>
                                        <p:attrNameLst>
                                          <p:attrName>style.visibility</p:attrName>
                                        </p:attrNameLst>
                                      </p:cBhvr>
                                      <p:to>
                                        <p:strVal val="hidden"/>
                                      </p:to>
                                    </p:set>
                                  </p:childTnLst>
                                </p:cTn>
                              </p:par>
                              <p:par>
                                <p:cTn id="125" presetID="53" presetClass="exit" presetSubtype="0" fill="hold" nodeType="withEffect">
                                  <p:stCondLst>
                                    <p:cond delay="700"/>
                                  </p:stCondLst>
                                  <p:childTnLst>
                                    <p:anim calcmode="lin" valueType="num">
                                      <p:cBhvr>
                                        <p:cTn id="126" dur="500"/>
                                        <p:tgtEl>
                                          <p:spTgt spid="36"/>
                                        </p:tgtEl>
                                        <p:attrNameLst>
                                          <p:attrName>ppt_w</p:attrName>
                                        </p:attrNameLst>
                                      </p:cBhvr>
                                      <p:tavLst>
                                        <p:tav tm="0">
                                          <p:val>
                                            <p:strVal val="ppt_w"/>
                                          </p:val>
                                        </p:tav>
                                        <p:tav tm="100000">
                                          <p:val>
                                            <p:fltVal val="0"/>
                                          </p:val>
                                        </p:tav>
                                      </p:tavLst>
                                    </p:anim>
                                    <p:anim calcmode="lin" valueType="num">
                                      <p:cBhvr>
                                        <p:cTn id="127" dur="500"/>
                                        <p:tgtEl>
                                          <p:spTgt spid="36"/>
                                        </p:tgtEl>
                                        <p:attrNameLst>
                                          <p:attrName>ppt_h</p:attrName>
                                        </p:attrNameLst>
                                      </p:cBhvr>
                                      <p:tavLst>
                                        <p:tav tm="0">
                                          <p:val>
                                            <p:strVal val="ppt_h"/>
                                          </p:val>
                                        </p:tav>
                                        <p:tav tm="100000">
                                          <p:val>
                                            <p:fltVal val="0"/>
                                          </p:val>
                                        </p:tav>
                                      </p:tavLst>
                                    </p:anim>
                                    <p:animEffect transition="out" filter="fade">
                                      <p:cBhvr>
                                        <p:cTn id="128" dur="500"/>
                                        <p:tgtEl>
                                          <p:spTgt spid="36"/>
                                        </p:tgtEl>
                                      </p:cBhvr>
                                    </p:animEffect>
                                    <p:set>
                                      <p:cBhvr>
                                        <p:cTn id="129" dur="1" fill="hold">
                                          <p:stCondLst>
                                            <p:cond delay="499"/>
                                          </p:stCondLst>
                                        </p:cTn>
                                        <p:tgtEl>
                                          <p:spTgt spid="36"/>
                                        </p:tgtEl>
                                        <p:attrNameLst>
                                          <p:attrName>style.visibility</p:attrName>
                                        </p:attrNameLst>
                                      </p:cBhvr>
                                      <p:to>
                                        <p:strVal val="hidden"/>
                                      </p:to>
                                    </p:set>
                                  </p:childTnLst>
                                </p:cTn>
                              </p:par>
                              <p:par>
                                <p:cTn id="130" presetID="53" presetClass="exit" presetSubtype="0" fill="hold" nodeType="withEffect">
                                  <p:stCondLst>
                                    <p:cond delay="300"/>
                                  </p:stCondLst>
                                  <p:childTnLst>
                                    <p:anim calcmode="lin" valueType="num">
                                      <p:cBhvr>
                                        <p:cTn id="131" dur="500"/>
                                        <p:tgtEl>
                                          <p:spTgt spid="37"/>
                                        </p:tgtEl>
                                        <p:attrNameLst>
                                          <p:attrName>ppt_w</p:attrName>
                                        </p:attrNameLst>
                                      </p:cBhvr>
                                      <p:tavLst>
                                        <p:tav tm="0">
                                          <p:val>
                                            <p:strVal val="ppt_w"/>
                                          </p:val>
                                        </p:tav>
                                        <p:tav tm="100000">
                                          <p:val>
                                            <p:fltVal val="0"/>
                                          </p:val>
                                        </p:tav>
                                      </p:tavLst>
                                    </p:anim>
                                    <p:anim calcmode="lin" valueType="num">
                                      <p:cBhvr>
                                        <p:cTn id="132" dur="500"/>
                                        <p:tgtEl>
                                          <p:spTgt spid="37"/>
                                        </p:tgtEl>
                                        <p:attrNameLst>
                                          <p:attrName>ppt_h</p:attrName>
                                        </p:attrNameLst>
                                      </p:cBhvr>
                                      <p:tavLst>
                                        <p:tav tm="0">
                                          <p:val>
                                            <p:strVal val="ppt_h"/>
                                          </p:val>
                                        </p:tav>
                                        <p:tav tm="100000">
                                          <p:val>
                                            <p:fltVal val="0"/>
                                          </p:val>
                                        </p:tav>
                                      </p:tavLst>
                                    </p:anim>
                                    <p:animEffect transition="out" filter="fade">
                                      <p:cBhvr>
                                        <p:cTn id="133" dur="500"/>
                                        <p:tgtEl>
                                          <p:spTgt spid="37"/>
                                        </p:tgtEl>
                                      </p:cBhvr>
                                    </p:animEffect>
                                    <p:set>
                                      <p:cBhvr>
                                        <p:cTn id="134" dur="1" fill="hold">
                                          <p:stCondLst>
                                            <p:cond delay="499"/>
                                          </p:stCondLst>
                                        </p:cTn>
                                        <p:tgtEl>
                                          <p:spTgt spid="37"/>
                                        </p:tgtEl>
                                        <p:attrNameLst>
                                          <p:attrName>style.visibility</p:attrName>
                                        </p:attrNameLst>
                                      </p:cBhvr>
                                      <p:to>
                                        <p:strVal val="hidden"/>
                                      </p:to>
                                    </p:set>
                                  </p:childTnLst>
                                </p:cTn>
                              </p:par>
                              <p:par>
                                <p:cTn id="135" presetID="53" presetClass="exit" presetSubtype="0" fill="hold" nodeType="withEffect">
                                  <p:stCondLst>
                                    <p:cond delay="1900"/>
                                  </p:stCondLst>
                                  <p:childTnLst>
                                    <p:anim calcmode="lin" valueType="num">
                                      <p:cBhvr>
                                        <p:cTn id="136" dur="500"/>
                                        <p:tgtEl>
                                          <p:spTgt spid="38"/>
                                        </p:tgtEl>
                                        <p:attrNameLst>
                                          <p:attrName>ppt_w</p:attrName>
                                        </p:attrNameLst>
                                      </p:cBhvr>
                                      <p:tavLst>
                                        <p:tav tm="0">
                                          <p:val>
                                            <p:strVal val="ppt_w"/>
                                          </p:val>
                                        </p:tav>
                                        <p:tav tm="100000">
                                          <p:val>
                                            <p:fltVal val="0"/>
                                          </p:val>
                                        </p:tav>
                                      </p:tavLst>
                                    </p:anim>
                                    <p:anim calcmode="lin" valueType="num">
                                      <p:cBhvr>
                                        <p:cTn id="137" dur="500"/>
                                        <p:tgtEl>
                                          <p:spTgt spid="38"/>
                                        </p:tgtEl>
                                        <p:attrNameLst>
                                          <p:attrName>ppt_h</p:attrName>
                                        </p:attrNameLst>
                                      </p:cBhvr>
                                      <p:tavLst>
                                        <p:tav tm="0">
                                          <p:val>
                                            <p:strVal val="ppt_h"/>
                                          </p:val>
                                        </p:tav>
                                        <p:tav tm="100000">
                                          <p:val>
                                            <p:fltVal val="0"/>
                                          </p:val>
                                        </p:tav>
                                      </p:tavLst>
                                    </p:anim>
                                    <p:animEffect transition="out" filter="fade">
                                      <p:cBhvr>
                                        <p:cTn id="138" dur="500"/>
                                        <p:tgtEl>
                                          <p:spTgt spid="38"/>
                                        </p:tgtEl>
                                      </p:cBhvr>
                                    </p:animEffect>
                                    <p:set>
                                      <p:cBhvr>
                                        <p:cTn id="139" dur="1" fill="hold">
                                          <p:stCondLst>
                                            <p:cond delay="499"/>
                                          </p:stCondLst>
                                        </p:cTn>
                                        <p:tgtEl>
                                          <p:spTgt spid="38"/>
                                        </p:tgtEl>
                                        <p:attrNameLst>
                                          <p:attrName>style.visibility</p:attrName>
                                        </p:attrNameLst>
                                      </p:cBhvr>
                                      <p:to>
                                        <p:strVal val="hidden"/>
                                      </p:to>
                                    </p:set>
                                  </p:childTnLst>
                                </p:cTn>
                              </p:par>
                              <p:par>
                                <p:cTn id="140" presetID="53" presetClass="exit" presetSubtype="0" fill="hold" nodeType="withEffect">
                                  <p:stCondLst>
                                    <p:cond delay="2300"/>
                                  </p:stCondLst>
                                  <p:childTnLst>
                                    <p:anim calcmode="lin" valueType="num">
                                      <p:cBhvr>
                                        <p:cTn id="141" dur="500"/>
                                        <p:tgtEl>
                                          <p:spTgt spid="39"/>
                                        </p:tgtEl>
                                        <p:attrNameLst>
                                          <p:attrName>ppt_w</p:attrName>
                                        </p:attrNameLst>
                                      </p:cBhvr>
                                      <p:tavLst>
                                        <p:tav tm="0">
                                          <p:val>
                                            <p:strVal val="ppt_w"/>
                                          </p:val>
                                        </p:tav>
                                        <p:tav tm="100000">
                                          <p:val>
                                            <p:fltVal val="0"/>
                                          </p:val>
                                        </p:tav>
                                      </p:tavLst>
                                    </p:anim>
                                    <p:anim calcmode="lin" valueType="num">
                                      <p:cBhvr>
                                        <p:cTn id="142" dur="500"/>
                                        <p:tgtEl>
                                          <p:spTgt spid="39"/>
                                        </p:tgtEl>
                                        <p:attrNameLst>
                                          <p:attrName>ppt_h</p:attrName>
                                        </p:attrNameLst>
                                      </p:cBhvr>
                                      <p:tavLst>
                                        <p:tav tm="0">
                                          <p:val>
                                            <p:strVal val="ppt_h"/>
                                          </p:val>
                                        </p:tav>
                                        <p:tav tm="100000">
                                          <p:val>
                                            <p:fltVal val="0"/>
                                          </p:val>
                                        </p:tav>
                                      </p:tavLst>
                                    </p:anim>
                                    <p:animEffect transition="out" filter="fade">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47" presetClass="entr" presetSubtype="0" fill="hold" nodeType="withEffect">
                                  <p:stCondLst>
                                    <p:cond delay="2750"/>
                                  </p:stCondLst>
                                  <p:childTnLst>
                                    <p:set>
                                      <p:cBhvr>
                                        <p:cTn id="146" dur="1" fill="hold">
                                          <p:stCondLst>
                                            <p:cond delay="0"/>
                                          </p:stCondLst>
                                        </p:cTn>
                                        <p:tgtEl>
                                          <p:spTgt spid="1027"/>
                                        </p:tgtEl>
                                        <p:attrNameLst>
                                          <p:attrName>style.visibility</p:attrName>
                                        </p:attrNameLst>
                                      </p:cBhvr>
                                      <p:to>
                                        <p:strVal val="visible"/>
                                      </p:to>
                                    </p:set>
                                    <p:animEffect transition="in" filter="fade">
                                      <p:cBhvr>
                                        <p:cTn id="147" dur="1250"/>
                                        <p:tgtEl>
                                          <p:spTgt spid="1027"/>
                                        </p:tgtEl>
                                      </p:cBhvr>
                                    </p:animEffect>
                                    <p:anim calcmode="lin" valueType="num">
                                      <p:cBhvr>
                                        <p:cTn id="148" dur="1250" fill="hold"/>
                                        <p:tgtEl>
                                          <p:spTgt spid="1027"/>
                                        </p:tgtEl>
                                        <p:attrNameLst>
                                          <p:attrName>ppt_x</p:attrName>
                                        </p:attrNameLst>
                                      </p:cBhvr>
                                      <p:tavLst>
                                        <p:tav tm="0">
                                          <p:val>
                                            <p:strVal val="#ppt_x"/>
                                          </p:val>
                                        </p:tav>
                                        <p:tav tm="100000">
                                          <p:val>
                                            <p:strVal val="#ppt_x"/>
                                          </p:val>
                                        </p:tav>
                                      </p:tavLst>
                                    </p:anim>
                                    <p:anim calcmode="lin" valueType="num">
                                      <p:cBhvr>
                                        <p:cTn id="149" dur="1250" fill="hold"/>
                                        <p:tgtEl>
                                          <p:spTgt spid="1027"/>
                                        </p:tgtEl>
                                        <p:attrNameLst>
                                          <p:attrName>ppt_y</p:attrName>
                                        </p:attrNameLst>
                                      </p:cBhvr>
                                      <p:tavLst>
                                        <p:tav tm="0">
                                          <p:val>
                                            <p:strVal val="#ppt_y-.1"/>
                                          </p:val>
                                        </p:tav>
                                        <p:tav tm="100000">
                                          <p:val>
                                            <p:strVal val="#ppt_y"/>
                                          </p:val>
                                        </p:tav>
                                      </p:tavLst>
                                    </p:anim>
                                  </p:childTnLst>
                                </p:cTn>
                              </p:par>
                            </p:childTnLst>
                          </p:cTn>
                        </p:par>
                        <p:par>
                          <p:cTn id="150" fill="hold">
                            <p:stCondLst>
                              <p:cond delay="6000"/>
                            </p:stCondLst>
                            <p:childTnLst>
                              <p:par>
                                <p:cTn id="151" presetID="52" presetClass="entr" presetSubtype="0" fill="hold" grpId="0" nodeType="afterEffect">
                                  <p:stCondLst>
                                    <p:cond delay="0"/>
                                  </p:stCondLst>
                                  <p:childTnLst>
                                    <p:set>
                                      <p:cBhvr>
                                        <p:cTn id="152" dur="1" fill="hold">
                                          <p:stCondLst>
                                            <p:cond delay="0"/>
                                          </p:stCondLst>
                                        </p:cTn>
                                        <p:tgtEl>
                                          <p:spTgt spid="42"/>
                                        </p:tgtEl>
                                        <p:attrNameLst>
                                          <p:attrName>style.visibility</p:attrName>
                                        </p:attrNameLst>
                                      </p:cBhvr>
                                      <p:to>
                                        <p:strVal val="visible"/>
                                      </p:to>
                                    </p:set>
                                    <p:animScale>
                                      <p:cBhvr>
                                        <p:cTn id="153" dur="1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4" dur="1500" decel="50000" fill="hold">
                                          <p:stCondLst>
                                            <p:cond delay="0"/>
                                          </p:stCondLst>
                                        </p:cTn>
                                        <p:tgtEl>
                                          <p:spTgt spid="42"/>
                                        </p:tgtEl>
                                        <p:attrNameLst>
                                          <p:attrName>ppt_x</p:attrName>
                                          <p:attrName>ppt_y</p:attrName>
                                        </p:attrNameLst>
                                      </p:cBhvr>
                                    </p:animMotion>
                                    <p:animEffect transition="in" filter="fade">
                                      <p:cBhvr>
                                        <p:cTn id="155" dur="1500"/>
                                        <p:tgtEl>
                                          <p:spTgt spid="42"/>
                                        </p:tgtEl>
                                      </p:cBhvr>
                                    </p:animEffect>
                                  </p:childTnLst>
                                </p:cTn>
                              </p:par>
                              <p:par>
                                <p:cTn id="156" presetID="8" presetClass="emph" presetSubtype="0" repeatCount="3000" fill="hold" grpId="1" nodeType="withEffect">
                                  <p:stCondLst>
                                    <p:cond delay="0"/>
                                  </p:stCondLst>
                                  <p:childTnLst>
                                    <p:animRot by="21600000">
                                      <p:cBhvr>
                                        <p:cTn id="157" dur="500" fill="hold"/>
                                        <p:tgtEl>
                                          <p:spTgt spid="42"/>
                                        </p:tgtEl>
                                        <p:attrNameLst>
                                          <p:attrName>r</p:attrName>
                                        </p:attrNameLst>
                                      </p:cBhvr>
                                    </p:animRot>
                                  </p:childTnLst>
                                </p:cTn>
                              </p:par>
                              <p:par>
                                <p:cTn id="158" presetID="52" presetClass="entr" presetSubtype="0" fill="hold" grpId="0" nodeType="withEffect">
                                  <p:stCondLst>
                                    <p:cond delay="250"/>
                                  </p:stCondLst>
                                  <p:childTnLst>
                                    <p:set>
                                      <p:cBhvr>
                                        <p:cTn id="159" dur="1" fill="hold">
                                          <p:stCondLst>
                                            <p:cond delay="0"/>
                                          </p:stCondLst>
                                        </p:cTn>
                                        <p:tgtEl>
                                          <p:spTgt spid="41"/>
                                        </p:tgtEl>
                                        <p:attrNameLst>
                                          <p:attrName>style.visibility</p:attrName>
                                        </p:attrNameLst>
                                      </p:cBhvr>
                                      <p:to>
                                        <p:strVal val="visible"/>
                                      </p:to>
                                    </p:set>
                                    <p:animScale>
                                      <p:cBhvr>
                                        <p:cTn id="160" dur="15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1" dur="1500" decel="50000" fill="hold">
                                          <p:stCondLst>
                                            <p:cond delay="0"/>
                                          </p:stCondLst>
                                        </p:cTn>
                                        <p:tgtEl>
                                          <p:spTgt spid="41"/>
                                        </p:tgtEl>
                                        <p:attrNameLst>
                                          <p:attrName>ppt_x</p:attrName>
                                          <p:attrName>ppt_y</p:attrName>
                                        </p:attrNameLst>
                                      </p:cBhvr>
                                    </p:animMotion>
                                    <p:animEffect transition="in" filter="fade">
                                      <p:cBhvr>
                                        <p:cTn id="162" dur="1500"/>
                                        <p:tgtEl>
                                          <p:spTgt spid="41"/>
                                        </p:tgtEl>
                                      </p:cBhvr>
                                    </p:animEffect>
                                  </p:childTnLst>
                                </p:cTn>
                              </p:par>
                              <p:par>
                                <p:cTn id="163" presetID="8" presetClass="emph" presetSubtype="0" repeatCount="3000" fill="hold" grpId="1" nodeType="withEffect">
                                  <p:stCondLst>
                                    <p:cond delay="0"/>
                                  </p:stCondLst>
                                  <p:childTnLst>
                                    <p:animRot by="21600000">
                                      <p:cBhvr>
                                        <p:cTn id="164" dur="500" fill="hold"/>
                                        <p:tgtEl>
                                          <p:spTgt spid="41"/>
                                        </p:tgtEl>
                                        <p:attrNameLst>
                                          <p:attrName>r</p:attrName>
                                        </p:attrNameLst>
                                      </p:cBhvr>
                                    </p:animRot>
                                  </p:childTnLst>
                                </p:cTn>
                              </p:par>
                              <p:par>
                                <p:cTn id="165" presetID="52" presetClass="entr" presetSubtype="0" fill="hold" grpId="0" nodeType="withEffect">
                                  <p:stCondLst>
                                    <p:cond delay="500"/>
                                  </p:stCondLst>
                                  <p:childTnLst>
                                    <p:set>
                                      <p:cBhvr>
                                        <p:cTn id="166" dur="1" fill="hold">
                                          <p:stCondLst>
                                            <p:cond delay="0"/>
                                          </p:stCondLst>
                                        </p:cTn>
                                        <p:tgtEl>
                                          <p:spTgt spid="40"/>
                                        </p:tgtEl>
                                        <p:attrNameLst>
                                          <p:attrName>style.visibility</p:attrName>
                                        </p:attrNameLst>
                                      </p:cBhvr>
                                      <p:to>
                                        <p:strVal val="visible"/>
                                      </p:to>
                                    </p:set>
                                    <p:animScale>
                                      <p:cBhvr>
                                        <p:cTn id="167" dur="1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8" dur="1500" decel="50000" fill="hold">
                                          <p:stCondLst>
                                            <p:cond delay="0"/>
                                          </p:stCondLst>
                                        </p:cTn>
                                        <p:tgtEl>
                                          <p:spTgt spid="40"/>
                                        </p:tgtEl>
                                        <p:attrNameLst>
                                          <p:attrName>ppt_x</p:attrName>
                                          <p:attrName>ppt_y</p:attrName>
                                        </p:attrNameLst>
                                      </p:cBhvr>
                                    </p:animMotion>
                                    <p:animEffect transition="in" filter="fade">
                                      <p:cBhvr>
                                        <p:cTn id="169" dur="1500"/>
                                        <p:tgtEl>
                                          <p:spTgt spid="40"/>
                                        </p:tgtEl>
                                      </p:cBhvr>
                                    </p:animEffect>
                                  </p:childTnLst>
                                </p:cTn>
                              </p:par>
                              <p:par>
                                <p:cTn id="170" presetID="8" presetClass="emph" presetSubtype="0" repeatCount="3000" fill="hold" grpId="1" nodeType="withEffect">
                                  <p:stCondLst>
                                    <p:cond delay="0"/>
                                  </p:stCondLst>
                                  <p:childTnLst>
                                    <p:animRot by="21600000">
                                      <p:cBhvr>
                                        <p:cTn id="171" dur="500" fill="hold"/>
                                        <p:tgtEl>
                                          <p:spTgt spid="40"/>
                                        </p:tgtEl>
                                        <p:attrNameLst>
                                          <p:attrName>r</p:attrName>
                                        </p:attrNameLst>
                                      </p:cBhvr>
                                    </p:animRot>
                                  </p:childTnLst>
                                </p:cTn>
                              </p:par>
                              <p:par>
                                <p:cTn id="172" presetID="53" presetClass="entr" presetSubtype="16" fill="hold" grpId="0" nodeType="with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250" fill="hold"/>
                                        <p:tgtEl>
                                          <p:spTgt spid="15"/>
                                        </p:tgtEl>
                                        <p:attrNameLst>
                                          <p:attrName>ppt_w</p:attrName>
                                        </p:attrNameLst>
                                      </p:cBhvr>
                                      <p:tavLst>
                                        <p:tav tm="0">
                                          <p:val>
                                            <p:fltVal val="0"/>
                                          </p:val>
                                        </p:tav>
                                        <p:tav tm="100000">
                                          <p:val>
                                            <p:strVal val="#ppt_w"/>
                                          </p:val>
                                        </p:tav>
                                      </p:tavLst>
                                    </p:anim>
                                    <p:anim calcmode="lin" valueType="num">
                                      <p:cBhvr>
                                        <p:cTn id="175" dur="1250" fill="hold"/>
                                        <p:tgtEl>
                                          <p:spTgt spid="15"/>
                                        </p:tgtEl>
                                        <p:attrNameLst>
                                          <p:attrName>ppt_h</p:attrName>
                                        </p:attrNameLst>
                                      </p:cBhvr>
                                      <p:tavLst>
                                        <p:tav tm="0">
                                          <p:val>
                                            <p:fltVal val="0"/>
                                          </p:val>
                                        </p:tav>
                                        <p:tav tm="100000">
                                          <p:val>
                                            <p:strVal val="#ppt_h"/>
                                          </p:val>
                                        </p:tav>
                                      </p:tavLst>
                                    </p:anim>
                                    <p:animEffect transition="in" filter="fade">
                                      <p:cBhvr>
                                        <p:cTn id="176" dur="1250"/>
                                        <p:tgtEl>
                                          <p:spTgt spid="15"/>
                                        </p:tgtEl>
                                      </p:cBhvr>
                                    </p:animEffect>
                                  </p:childTnLst>
                                </p:cTn>
                              </p:par>
                              <p:par>
                                <p:cTn id="177" presetID="2" presetClass="entr" presetSubtype="3" fill="hold" nodeType="with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0-#ppt_h/2"/>
                                          </p:val>
                                        </p:tav>
                                        <p:tav tm="100000">
                                          <p:val>
                                            <p:strVal val="#ppt_y"/>
                                          </p:val>
                                        </p:tav>
                                      </p:tavLst>
                                    </p:anim>
                                  </p:childTnLst>
                                </p:cTn>
                              </p:par>
                            </p:childTnLst>
                          </p:cTn>
                        </p:par>
                        <p:par>
                          <p:cTn id="181" fill="hold">
                            <p:stCondLst>
                              <p:cond delay="8000"/>
                            </p:stCondLst>
                            <p:childTnLst>
                              <p:par>
                                <p:cTn id="182" presetID="10" presetClass="entr" presetSubtype="0" fill="hold" nodeType="afterEffect">
                                  <p:stCondLst>
                                    <p:cond delay="0"/>
                                  </p:stCondLst>
                                  <p:childTnLst>
                                    <p:set>
                                      <p:cBhvr>
                                        <p:cTn id="183" dur="1" fill="hold">
                                          <p:stCondLst>
                                            <p:cond delay="0"/>
                                          </p:stCondLst>
                                        </p:cTn>
                                        <p:tgtEl>
                                          <p:spTgt spid="16"/>
                                        </p:tgtEl>
                                        <p:attrNameLst>
                                          <p:attrName>style.visibility</p:attrName>
                                        </p:attrNameLst>
                                      </p:cBhvr>
                                      <p:to>
                                        <p:strVal val="visible"/>
                                      </p:to>
                                    </p:set>
                                    <p:animEffect transition="in" filter="fade">
                                      <p:cBhvr>
                                        <p:cTn id="184" dur="500"/>
                                        <p:tgtEl>
                                          <p:spTgt spid="16"/>
                                        </p:tgtEl>
                                      </p:cBhvr>
                                    </p:animEffect>
                                  </p:childTnLst>
                                </p:cTn>
                              </p:par>
                            </p:childTnLst>
                          </p:cTn>
                        </p:par>
                        <p:par>
                          <p:cTn id="185" fill="hold">
                            <p:stCondLst>
                              <p:cond delay="8500"/>
                            </p:stCondLst>
                            <p:childTnLst>
                              <p:par>
                                <p:cTn id="186" presetID="6" presetClass="emph" presetSubtype="0" fill="hold" nodeType="afterEffect">
                                  <p:stCondLst>
                                    <p:cond delay="0"/>
                                  </p:stCondLst>
                                  <p:childTnLst>
                                    <p:animScale>
                                      <p:cBhvr>
                                        <p:cTn id="187" dur="500" fill="hold"/>
                                        <p:tgtEl>
                                          <p:spTgt spid="16"/>
                                        </p:tgtEl>
                                      </p:cBhvr>
                                      <p:by x="400000" y="400000"/>
                                    </p:animScale>
                                  </p:childTnLst>
                                </p:cTn>
                              </p:par>
                              <p:par>
                                <p:cTn id="188" presetID="10" presetClass="exit" presetSubtype="0" fill="hold" nodeType="withEffect">
                                  <p:stCondLst>
                                    <p:cond delay="250"/>
                                  </p:stCondLst>
                                  <p:childTnLst>
                                    <p:animEffect transition="out" filter="fade">
                                      <p:cBhvr>
                                        <p:cTn id="189" dur="500"/>
                                        <p:tgtEl>
                                          <p:spTgt spid="16"/>
                                        </p:tgtEl>
                                      </p:cBhvr>
                                    </p:animEffect>
                                    <p:set>
                                      <p:cBhvr>
                                        <p:cTn id="190" dur="1" fill="hold">
                                          <p:stCondLst>
                                            <p:cond delay="499"/>
                                          </p:stCondLst>
                                        </p:cTn>
                                        <p:tgtEl>
                                          <p:spTgt spid="16"/>
                                        </p:tgtEl>
                                        <p:attrNameLst>
                                          <p:attrName>style.visibility</p:attrName>
                                        </p:attrNameLst>
                                      </p:cBhvr>
                                      <p:to>
                                        <p:strVal val="hidden"/>
                                      </p:to>
                                    </p:set>
                                  </p:childTnLst>
                                </p:cTn>
                              </p:par>
                            </p:childTnLst>
                          </p:cTn>
                        </p:par>
                        <p:par>
                          <p:cTn id="191" fill="hold">
                            <p:stCondLst>
                              <p:cond delay="9250"/>
                            </p:stCondLst>
                            <p:childTnLst>
                              <p:par>
                                <p:cTn id="192" presetID="53" presetClass="entr" presetSubtype="0" fill="hold" grpId="0" nodeType="afterEffect">
                                  <p:stCondLst>
                                    <p:cond delay="0"/>
                                  </p:stCondLst>
                                  <p:childTnLst>
                                    <p:set>
                                      <p:cBhvr>
                                        <p:cTn id="193" dur="1" fill="hold">
                                          <p:stCondLst>
                                            <p:cond delay="0"/>
                                          </p:stCondLst>
                                        </p:cTn>
                                        <p:tgtEl>
                                          <p:spTgt spid="44"/>
                                        </p:tgtEl>
                                        <p:attrNameLst>
                                          <p:attrName>style.visibility</p:attrName>
                                        </p:attrNameLst>
                                      </p:cBhvr>
                                      <p:to>
                                        <p:strVal val="visible"/>
                                      </p:to>
                                    </p:set>
                                    <p:anim calcmode="lin" valueType="num">
                                      <p:cBhvr>
                                        <p:cTn id="194" dur="300" fill="hold"/>
                                        <p:tgtEl>
                                          <p:spTgt spid="44"/>
                                        </p:tgtEl>
                                        <p:attrNameLst>
                                          <p:attrName>ppt_w</p:attrName>
                                        </p:attrNameLst>
                                      </p:cBhvr>
                                      <p:tavLst>
                                        <p:tav tm="0">
                                          <p:val>
                                            <p:fltVal val="0"/>
                                          </p:val>
                                        </p:tav>
                                        <p:tav tm="100000">
                                          <p:val>
                                            <p:strVal val="#ppt_w"/>
                                          </p:val>
                                        </p:tav>
                                      </p:tavLst>
                                    </p:anim>
                                    <p:anim calcmode="lin" valueType="num">
                                      <p:cBhvr>
                                        <p:cTn id="195" dur="300" fill="hold"/>
                                        <p:tgtEl>
                                          <p:spTgt spid="44"/>
                                        </p:tgtEl>
                                        <p:attrNameLst>
                                          <p:attrName>ppt_h</p:attrName>
                                        </p:attrNameLst>
                                      </p:cBhvr>
                                      <p:tavLst>
                                        <p:tav tm="0">
                                          <p:val>
                                            <p:fltVal val="0"/>
                                          </p:val>
                                        </p:tav>
                                        <p:tav tm="100000">
                                          <p:val>
                                            <p:strVal val="#ppt_h"/>
                                          </p:val>
                                        </p:tav>
                                      </p:tavLst>
                                    </p:anim>
                                    <p:animEffect transition="in" filter="fade">
                                      <p:cBhvr>
                                        <p:cTn id="196" dur="300"/>
                                        <p:tgtEl>
                                          <p:spTgt spid="44"/>
                                        </p:tgtEl>
                                      </p:cBhvr>
                                    </p:animEffect>
                                  </p:childTnLst>
                                </p:cTn>
                              </p:par>
                              <p:par>
                                <p:cTn id="197" presetID="53" presetClass="entr" presetSubtype="0" fill="hold" grpId="0" nodeType="withEffect">
                                  <p:stCondLst>
                                    <p:cond delay="0"/>
                                  </p:stCondLst>
                                  <p:childTnLst>
                                    <p:set>
                                      <p:cBhvr>
                                        <p:cTn id="198" dur="1" fill="hold">
                                          <p:stCondLst>
                                            <p:cond delay="0"/>
                                          </p:stCondLst>
                                        </p:cTn>
                                        <p:tgtEl>
                                          <p:spTgt spid="45"/>
                                        </p:tgtEl>
                                        <p:attrNameLst>
                                          <p:attrName>style.visibility</p:attrName>
                                        </p:attrNameLst>
                                      </p:cBhvr>
                                      <p:to>
                                        <p:strVal val="visible"/>
                                      </p:to>
                                    </p:set>
                                    <p:anim calcmode="lin" valueType="num">
                                      <p:cBhvr>
                                        <p:cTn id="199" dur="300" fill="hold"/>
                                        <p:tgtEl>
                                          <p:spTgt spid="45"/>
                                        </p:tgtEl>
                                        <p:attrNameLst>
                                          <p:attrName>ppt_w</p:attrName>
                                        </p:attrNameLst>
                                      </p:cBhvr>
                                      <p:tavLst>
                                        <p:tav tm="0">
                                          <p:val>
                                            <p:fltVal val="0"/>
                                          </p:val>
                                        </p:tav>
                                        <p:tav tm="100000">
                                          <p:val>
                                            <p:strVal val="#ppt_w"/>
                                          </p:val>
                                        </p:tav>
                                      </p:tavLst>
                                    </p:anim>
                                    <p:anim calcmode="lin" valueType="num">
                                      <p:cBhvr>
                                        <p:cTn id="200" dur="300" fill="hold"/>
                                        <p:tgtEl>
                                          <p:spTgt spid="45"/>
                                        </p:tgtEl>
                                        <p:attrNameLst>
                                          <p:attrName>ppt_h</p:attrName>
                                        </p:attrNameLst>
                                      </p:cBhvr>
                                      <p:tavLst>
                                        <p:tav tm="0">
                                          <p:val>
                                            <p:fltVal val="0"/>
                                          </p:val>
                                        </p:tav>
                                        <p:tav tm="100000">
                                          <p:val>
                                            <p:strVal val="#ppt_h"/>
                                          </p:val>
                                        </p:tav>
                                      </p:tavLst>
                                    </p:anim>
                                    <p:animEffect transition="in" filter="fade">
                                      <p:cBhvr>
                                        <p:cTn id="201" dur="300"/>
                                        <p:tgtEl>
                                          <p:spTgt spid="45"/>
                                        </p:tgtEl>
                                      </p:cBhvr>
                                    </p:animEffect>
                                  </p:childTnLst>
                                </p:cTn>
                              </p:par>
                              <p:par>
                                <p:cTn id="202" presetID="10" presetClass="entr" presetSubtype="0" fill="hold" grpId="0" nodeType="withEffect">
                                  <p:stCondLst>
                                    <p:cond delay="300"/>
                                  </p:stCondLst>
                                  <p:childTnLst>
                                    <p:set>
                                      <p:cBhvr>
                                        <p:cTn id="203" dur="1" fill="hold">
                                          <p:stCondLst>
                                            <p:cond delay="0"/>
                                          </p:stCondLst>
                                        </p:cTn>
                                        <p:tgtEl>
                                          <p:spTgt spid="46"/>
                                        </p:tgtEl>
                                        <p:attrNameLst>
                                          <p:attrName>style.visibility</p:attrName>
                                        </p:attrNameLst>
                                      </p:cBhvr>
                                      <p:to>
                                        <p:strVal val="visible"/>
                                      </p:to>
                                    </p:set>
                                    <p:animEffect transition="in" filter="fade">
                                      <p:cBhvr>
                                        <p:cTn id="204" dur="100"/>
                                        <p:tgtEl>
                                          <p:spTgt spid="46"/>
                                        </p:tgtEl>
                                      </p:cBhvr>
                                    </p:animEffect>
                                  </p:childTnLst>
                                </p:cTn>
                              </p:par>
                              <p:par>
                                <p:cTn id="205" presetID="10" presetClass="entr" presetSubtype="0" fill="hold" grpId="0" nodeType="withEffect">
                                  <p:stCondLst>
                                    <p:cond delay="300"/>
                                  </p:stCondLst>
                                  <p:childTnLst>
                                    <p:set>
                                      <p:cBhvr>
                                        <p:cTn id="206" dur="1" fill="hold">
                                          <p:stCondLst>
                                            <p:cond delay="0"/>
                                          </p:stCondLst>
                                        </p:cTn>
                                        <p:tgtEl>
                                          <p:spTgt spid="47"/>
                                        </p:tgtEl>
                                        <p:attrNameLst>
                                          <p:attrName>style.visibility</p:attrName>
                                        </p:attrNameLst>
                                      </p:cBhvr>
                                      <p:to>
                                        <p:strVal val="visible"/>
                                      </p:to>
                                    </p:set>
                                    <p:animEffect transition="in" filter="fade">
                                      <p:cBhvr>
                                        <p:cTn id="207" dur="100"/>
                                        <p:tgtEl>
                                          <p:spTgt spid="47"/>
                                        </p:tgtEl>
                                      </p:cBhvr>
                                    </p:animEffect>
                                  </p:childTnLst>
                                </p:cTn>
                              </p:par>
                              <p:par>
                                <p:cTn id="208" presetID="10" presetClass="exit" presetSubtype="0" fill="hold" grpId="1" nodeType="withEffect">
                                  <p:stCondLst>
                                    <p:cond delay="400"/>
                                  </p:stCondLst>
                                  <p:childTnLst>
                                    <p:animEffect transition="out" filter="fade">
                                      <p:cBhvr>
                                        <p:cTn id="209" dur="300"/>
                                        <p:tgtEl>
                                          <p:spTgt spid="46"/>
                                        </p:tgtEl>
                                      </p:cBhvr>
                                    </p:animEffect>
                                    <p:set>
                                      <p:cBhvr>
                                        <p:cTn id="210" dur="1" fill="hold">
                                          <p:stCondLst>
                                            <p:cond delay="299"/>
                                          </p:stCondLst>
                                        </p:cTn>
                                        <p:tgtEl>
                                          <p:spTgt spid="46"/>
                                        </p:tgtEl>
                                        <p:attrNameLst>
                                          <p:attrName>style.visibility</p:attrName>
                                        </p:attrNameLst>
                                      </p:cBhvr>
                                      <p:to>
                                        <p:strVal val="hidden"/>
                                      </p:to>
                                    </p:set>
                                  </p:childTnLst>
                                </p:cTn>
                              </p:par>
                              <p:par>
                                <p:cTn id="211" presetID="10" presetClass="exit" presetSubtype="0" fill="hold" grpId="1" nodeType="withEffect">
                                  <p:stCondLst>
                                    <p:cond delay="400"/>
                                  </p:stCondLst>
                                  <p:childTnLst>
                                    <p:animEffect transition="out" filter="fade">
                                      <p:cBhvr>
                                        <p:cTn id="212" dur="300"/>
                                        <p:tgtEl>
                                          <p:spTgt spid="47"/>
                                        </p:tgtEl>
                                      </p:cBhvr>
                                    </p:animEffect>
                                    <p:set>
                                      <p:cBhvr>
                                        <p:cTn id="213" dur="1" fill="hold">
                                          <p:stCondLst>
                                            <p:cond delay="299"/>
                                          </p:stCondLst>
                                        </p:cTn>
                                        <p:tgtEl>
                                          <p:spTgt spid="47"/>
                                        </p:tgtEl>
                                        <p:attrNameLst>
                                          <p:attrName>style.visibility</p:attrName>
                                        </p:attrNameLst>
                                      </p:cBhvr>
                                      <p:to>
                                        <p:strVal val="hidden"/>
                                      </p:to>
                                    </p:set>
                                  </p:childTnLst>
                                </p:cTn>
                              </p:par>
                              <p:par>
                                <p:cTn id="214" presetID="35" presetClass="path" presetSubtype="0" accel="50000" decel="50000" fill="hold" grpId="1" nodeType="withEffect">
                                  <p:stCondLst>
                                    <p:cond delay="700"/>
                                  </p:stCondLst>
                                  <p:childTnLst>
                                    <p:animMotion origin="layout" path="M -1.38889E-6 -2.46248E-6 L -0.30538 -2.46248E-6 " pathEditMode="relative" rAng="0" ptsTypes="AA">
                                      <p:cBhvr>
                                        <p:cTn id="215" dur="200" fill="hold"/>
                                        <p:tgtEl>
                                          <p:spTgt spid="44"/>
                                        </p:tgtEl>
                                        <p:attrNameLst>
                                          <p:attrName>ppt_x,ppt_y</p:attrName>
                                        </p:attrNameLst>
                                      </p:cBhvr>
                                      <p:rCtr x="-15278" y="0"/>
                                    </p:animMotion>
                                  </p:childTnLst>
                                </p:cTn>
                              </p:par>
                              <p:par>
                                <p:cTn id="216" presetID="63" presetClass="path" presetSubtype="0" accel="50000" decel="50000" fill="hold" grpId="1" nodeType="withEffect">
                                  <p:stCondLst>
                                    <p:cond delay="700"/>
                                  </p:stCondLst>
                                  <p:childTnLst>
                                    <p:animMotion origin="layout" path="M -3.88889E-6 -2.46248E-6 L 0.30417 -2.46248E-6 " pathEditMode="relative" rAng="0" ptsTypes="AA">
                                      <p:cBhvr>
                                        <p:cTn id="217" dur="200" fill="hold"/>
                                        <p:tgtEl>
                                          <p:spTgt spid="45"/>
                                        </p:tgtEl>
                                        <p:attrNameLst>
                                          <p:attrName>ppt_x,ppt_y</p:attrName>
                                        </p:attrNameLst>
                                      </p:cBhvr>
                                      <p:rCtr x="15208" y="0"/>
                                    </p:animMotion>
                                  </p:childTnLst>
                                </p:cTn>
                              </p:par>
                              <p:par>
                                <p:cTn id="218" presetID="53" presetClass="exit" presetSubtype="0" fill="hold" grpId="2" nodeType="withEffect">
                                  <p:stCondLst>
                                    <p:cond delay="2300"/>
                                  </p:stCondLst>
                                  <p:childTnLst>
                                    <p:anim calcmode="lin" valueType="num">
                                      <p:cBhvr>
                                        <p:cTn id="219" dur="300"/>
                                        <p:tgtEl>
                                          <p:spTgt spid="44"/>
                                        </p:tgtEl>
                                        <p:attrNameLst>
                                          <p:attrName>ppt_w</p:attrName>
                                        </p:attrNameLst>
                                      </p:cBhvr>
                                      <p:tavLst>
                                        <p:tav tm="0">
                                          <p:val>
                                            <p:strVal val="ppt_w"/>
                                          </p:val>
                                        </p:tav>
                                        <p:tav tm="100000">
                                          <p:val>
                                            <p:fltVal val="0"/>
                                          </p:val>
                                        </p:tav>
                                      </p:tavLst>
                                    </p:anim>
                                    <p:anim calcmode="lin" valueType="num">
                                      <p:cBhvr>
                                        <p:cTn id="220" dur="300"/>
                                        <p:tgtEl>
                                          <p:spTgt spid="44"/>
                                        </p:tgtEl>
                                        <p:attrNameLst>
                                          <p:attrName>ppt_h</p:attrName>
                                        </p:attrNameLst>
                                      </p:cBhvr>
                                      <p:tavLst>
                                        <p:tav tm="0">
                                          <p:val>
                                            <p:strVal val="ppt_h"/>
                                          </p:val>
                                        </p:tav>
                                        <p:tav tm="100000">
                                          <p:val>
                                            <p:fltVal val="0"/>
                                          </p:val>
                                        </p:tav>
                                      </p:tavLst>
                                    </p:anim>
                                    <p:animEffect transition="out" filter="fade">
                                      <p:cBhvr>
                                        <p:cTn id="221" dur="300"/>
                                        <p:tgtEl>
                                          <p:spTgt spid="44"/>
                                        </p:tgtEl>
                                      </p:cBhvr>
                                    </p:animEffect>
                                    <p:set>
                                      <p:cBhvr>
                                        <p:cTn id="222" dur="1" fill="hold">
                                          <p:stCondLst>
                                            <p:cond delay="299"/>
                                          </p:stCondLst>
                                        </p:cTn>
                                        <p:tgtEl>
                                          <p:spTgt spid="44"/>
                                        </p:tgtEl>
                                        <p:attrNameLst>
                                          <p:attrName>style.visibility</p:attrName>
                                        </p:attrNameLst>
                                      </p:cBhvr>
                                      <p:to>
                                        <p:strVal val="hidden"/>
                                      </p:to>
                                    </p:set>
                                  </p:childTnLst>
                                </p:cTn>
                              </p:par>
                              <p:par>
                                <p:cTn id="223" presetID="53" presetClass="exit" presetSubtype="0" fill="hold" grpId="2" nodeType="withEffect">
                                  <p:stCondLst>
                                    <p:cond delay="2300"/>
                                  </p:stCondLst>
                                  <p:childTnLst>
                                    <p:anim calcmode="lin" valueType="num">
                                      <p:cBhvr>
                                        <p:cTn id="224" dur="300"/>
                                        <p:tgtEl>
                                          <p:spTgt spid="45"/>
                                        </p:tgtEl>
                                        <p:attrNameLst>
                                          <p:attrName>ppt_w</p:attrName>
                                        </p:attrNameLst>
                                      </p:cBhvr>
                                      <p:tavLst>
                                        <p:tav tm="0">
                                          <p:val>
                                            <p:strVal val="ppt_w"/>
                                          </p:val>
                                        </p:tav>
                                        <p:tav tm="100000">
                                          <p:val>
                                            <p:fltVal val="0"/>
                                          </p:val>
                                        </p:tav>
                                      </p:tavLst>
                                    </p:anim>
                                    <p:anim calcmode="lin" valueType="num">
                                      <p:cBhvr>
                                        <p:cTn id="225" dur="300"/>
                                        <p:tgtEl>
                                          <p:spTgt spid="45"/>
                                        </p:tgtEl>
                                        <p:attrNameLst>
                                          <p:attrName>ppt_h</p:attrName>
                                        </p:attrNameLst>
                                      </p:cBhvr>
                                      <p:tavLst>
                                        <p:tav tm="0">
                                          <p:val>
                                            <p:strVal val="ppt_h"/>
                                          </p:val>
                                        </p:tav>
                                        <p:tav tm="100000">
                                          <p:val>
                                            <p:fltVal val="0"/>
                                          </p:val>
                                        </p:tav>
                                      </p:tavLst>
                                    </p:anim>
                                    <p:animEffect transition="out" filter="fade">
                                      <p:cBhvr>
                                        <p:cTn id="226" dur="300"/>
                                        <p:tgtEl>
                                          <p:spTgt spid="45"/>
                                        </p:tgtEl>
                                      </p:cBhvr>
                                    </p:animEffect>
                                    <p:set>
                                      <p:cBhvr>
                                        <p:cTn id="227" dur="1" fill="hold">
                                          <p:stCondLst>
                                            <p:cond delay="299"/>
                                          </p:stCondLst>
                                        </p:cTn>
                                        <p:tgtEl>
                                          <p:spTgt spid="45"/>
                                        </p:tgtEl>
                                        <p:attrNameLst>
                                          <p:attrName>style.visibility</p:attrName>
                                        </p:attrNameLst>
                                      </p:cBhvr>
                                      <p:to>
                                        <p:strVal val="hidden"/>
                                      </p:to>
                                    </p:set>
                                  </p:childTnLst>
                                </p:cTn>
                              </p:par>
                              <p:par>
                                <p:cTn id="228" presetID="16" presetClass="entr" presetSubtype="21" fill="hold" grpId="0" nodeType="withEffect">
                                  <p:stCondLst>
                                    <p:cond delay="2300"/>
                                  </p:stCondLst>
                                  <p:iterate type="lt">
                                    <p:tmPct val="0"/>
                                  </p:iterate>
                                  <p:childTnLst>
                                    <p:set>
                                      <p:cBhvr>
                                        <p:cTn id="229" dur="1" fill="hold">
                                          <p:stCondLst>
                                            <p:cond delay="0"/>
                                          </p:stCondLst>
                                        </p:cTn>
                                        <p:tgtEl>
                                          <p:spTgt spid="48"/>
                                        </p:tgtEl>
                                        <p:attrNameLst>
                                          <p:attrName>style.visibility</p:attrName>
                                        </p:attrNameLst>
                                      </p:cBhvr>
                                      <p:to>
                                        <p:strVal val="visible"/>
                                      </p:to>
                                    </p:set>
                                    <p:animEffect transition="in" filter="barn(inVertical)">
                                      <p:cBhvr>
                                        <p:cTn id="230" dur="250"/>
                                        <p:tgtEl>
                                          <p:spTgt spid="48"/>
                                        </p:tgtEl>
                                      </p:cBhvr>
                                    </p:animEffect>
                                  </p:childTnLst>
                                </p:cTn>
                              </p:par>
                            </p:childTnLst>
                          </p:cTn>
                        </p:par>
                        <p:par>
                          <p:cTn id="231" fill="hold">
                            <p:stCondLst>
                              <p:cond delay="11850"/>
                            </p:stCondLst>
                            <p:childTnLst>
                              <p:par>
                                <p:cTn id="232" presetID="26" presetClass="emph" presetSubtype="0" repeatCount="2000" fill="hold" grpId="1" nodeType="afterEffect">
                                  <p:stCondLst>
                                    <p:cond delay="0"/>
                                  </p:stCondLst>
                                  <p:iterate type="lt">
                                    <p:tmPct val="0"/>
                                  </p:iterate>
                                  <p:childTnLst>
                                    <p:animEffect transition="out" filter="fade">
                                      <p:cBhvr>
                                        <p:cTn id="233" dur="250" tmFilter="0, 0; .2, .5; .8, .5; 1, 0"/>
                                        <p:tgtEl>
                                          <p:spTgt spid="48"/>
                                        </p:tgtEl>
                                      </p:cBhvr>
                                    </p:animEffect>
                                    <p:animScale>
                                      <p:cBhvr>
                                        <p:cTn id="234" dur="125" autoRev="1" fill="hold"/>
                                        <p:tgtEl>
                                          <p:spTgt spid="48"/>
                                        </p:tgtEl>
                                      </p:cBhvr>
                                      <p:by x="105000" y="105000"/>
                                    </p:animScale>
                                  </p:childTnLst>
                                </p:cTn>
                              </p:par>
                              <p:par>
                                <p:cTn id="235" presetID="10" presetClass="entr" presetSubtype="0" fill="hold" nodeType="withEffect">
                                  <p:stCondLst>
                                    <p:cond delay="0"/>
                                  </p:stCondLst>
                                  <p:childTnLst>
                                    <p:set>
                                      <p:cBhvr>
                                        <p:cTn id="236" dur="1" fill="hold">
                                          <p:stCondLst>
                                            <p:cond delay="0"/>
                                          </p:stCondLst>
                                        </p:cTn>
                                        <p:tgtEl>
                                          <p:spTgt spid="58"/>
                                        </p:tgtEl>
                                        <p:attrNameLst>
                                          <p:attrName>style.visibility</p:attrName>
                                        </p:attrNameLst>
                                      </p:cBhvr>
                                      <p:to>
                                        <p:strVal val="visible"/>
                                      </p:to>
                                    </p:set>
                                    <p:animEffect transition="in" filter="fade">
                                      <p:cBhvr>
                                        <p:cTn id="237" dur="500"/>
                                        <p:tgtEl>
                                          <p:spTgt spid="58"/>
                                        </p:tgtEl>
                                      </p:cBhvr>
                                    </p:animEffect>
                                  </p:childTnLst>
                                </p:cTn>
                              </p:par>
                              <p:par>
                                <p:cTn id="238" presetID="35" presetClass="path" presetSubtype="0" fill="hold" nodeType="withEffect">
                                  <p:stCondLst>
                                    <p:cond delay="0"/>
                                  </p:stCondLst>
                                  <p:childTnLst>
                                    <p:animMotion origin="layout" path="M 0 0  L -0.25 0  E" pathEditMode="relative" rAng="0" ptsTypes="">
                                      <p:cBhvr>
                                        <p:cTn id="239" dur="3000" fill="hold"/>
                                        <p:tgtEl>
                                          <p:spTgt spid="58"/>
                                        </p:tgtEl>
                                        <p:attrNameLst>
                                          <p:attrName>ppt_x</p:attrName>
                                          <p:attrName>ppt_y</p:attrName>
                                        </p:attrNameLst>
                                      </p:cBhvr>
                                      <p:rCtr x="0" y="0"/>
                                    </p:animMotion>
                                  </p:childTnLst>
                                </p:cTn>
                              </p:par>
                              <p:par>
                                <p:cTn id="240" presetID="10" presetClass="exit" presetSubtype="0" fill="hold" nodeType="withEffect">
                                  <p:stCondLst>
                                    <p:cond delay="2500"/>
                                  </p:stCondLst>
                                  <p:childTnLst>
                                    <p:animEffect transition="out" filter="fade">
                                      <p:cBhvr>
                                        <p:cTn id="241" dur="500"/>
                                        <p:tgtEl>
                                          <p:spTgt spid="58"/>
                                        </p:tgtEl>
                                      </p:cBhvr>
                                    </p:animEffect>
                                    <p:set>
                                      <p:cBhvr>
                                        <p:cTn id="242" dur="1" fill="hold">
                                          <p:stCondLst>
                                            <p:cond delay="499"/>
                                          </p:stCondLst>
                                        </p:cTn>
                                        <p:tgtEl>
                                          <p:spTgt spid="58"/>
                                        </p:tgtEl>
                                        <p:attrNameLst>
                                          <p:attrName>style.visibility</p:attrName>
                                        </p:attrNameLst>
                                      </p:cBhvr>
                                      <p:to>
                                        <p:strVal val="hidden"/>
                                      </p:to>
                                    </p:set>
                                  </p:childTnLst>
                                </p:cTn>
                              </p:par>
                              <p:par>
                                <p:cTn id="243" presetID="10" presetClass="entr" presetSubtype="0" fill="hold" nodeType="withEffect">
                                  <p:stCondLst>
                                    <p:cond delay="0"/>
                                  </p:stCondLst>
                                  <p:childTnLst>
                                    <p:set>
                                      <p:cBhvr>
                                        <p:cTn id="244" dur="1" fill="hold">
                                          <p:stCondLst>
                                            <p:cond delay="0"/>
                                          </p:stCondLst>
                                        </p:cTn>
                                        <p:tgtEl>
                                          <p:spTgt spid="59"/>
                                        </p:tgtEl>
                                        <p:attrNameLst>
                                          <p:attrName>style.visibility</p:attrName>
                                        </p:attrNameLst>
                                      </p:cBhvr>
                                      <p:to>
                                        <p:strVal val="visible"/>
                                      </p:to>
                                    </p:set>
                                    <p:animEffect transition="in" filter="fade">
                                      <p:cBhvr>
                                        <p:cTn id="245" dur="500"/>
                                        <p:tgtEl>
                                          <p:spTgt spid="59"/>
                                        </p:tgtEl>
                                      </p:cBhvr>
                                    </p:animEffect>
                                  </p:childTnLst>
                                </p:cTn>
                              </p:par>
                              <p:par>
                                <p:cTn id="246" presetID="63" presetClass="path" presetSubtype="0" fill="hold" nodeType="withEffect">
                                  <p:stCondLst>
                                    <p:cond delay="0"/>
                                  </p:stCondLst>
                                  <p:childTnLst>
                                    <p:animMotion origin="layout" path="M -1.38889E-6 2.96296E-6 L 0.62813 2.96296E-6 " pathEditMode="relative" rAng="0" ptsTypes="AA">
                                      <p:cBhvr>
                                        <p:cTn id="247" dur="3000" fill="hold"/>
                                        <p:tgtEl>
                                          <p:spTgt spid="59"/>
                                        </p:tgtEl>
                                        <p:attrNameLst>
                                          <p:attrName>ppt_x</p:attrName>
                                          <p:attrName>ppt_y</p:attrName>
                                        </p:attrNameLst>
                                      </p:cBhvr>
                                      <p:rCtr x="31406" y="0"/>
                                    </p:animMotion>
                                  </p:childTnLst>
                                </p:cTn>
                              </p:par>
                              <p:par>
                                <p:cTn id="248" presetID="10" presetClass="exit" presetSubtype="0" fill="hold" nodeType="withEffect">
                                  <p:stCondLst>
                                    <p:cond delay="2500"/>
                                  </p:stCondLst>
                                  <p:childTnLst>
                                    <p:animEffect transition="out" filter="fade">
                                      <p:cBhvr>
                                        <p:cTn id="249" dur="500"/>
                                        <p:tgtEl>
                                          <p:spTgt spid="59"/>
                                        </p:tgtEl>
                                      </p:cBhvr>
                                    </p:animEffect>
                                    <p:set>
                                      <p:cBhvr>
                                        <p:cTn id="250" dur="1" fill="hold">
                                          <p:stCondLst>
                                            <p:cond delay="499"/>
                                          </p:stCondLst>
                                        </p:cTn>
                                        <p:tgtEl>
                                          <p:spTgt spid="59"/>
                                        </p:tgtEl>
                                        <p:attrNameLst>
                                          <p:attrName>style.visibility</p:attrName>
                                        </p:attrNameLst>
                                      </p:cBhvr>
                                      <p:to>
                                        <p:strVal val="hidden"/>
                                      </p:to>
                                    </p:set>
                                  </p:childTnLst>
                                </p:cTn>
                              </p:par>
                              <p:par>
                                <p:cTn id="251" presetID="10" presetClass="entr" presetSubtype="0" fill="hold" nodeType="withEffect">
                                  <p:stCondLst>
                                    <p:cond delay="0"/>
                                  </p:stCondLst>
                                  <p:childTnLst>
                                    <p:set>
                                      <p:cBhvr>
                                        <p:cTn id="252" dur="1" fill="hold">
                                          <p:stCondLst>
                                            <p:cond delay="0"/>
                                          </p:stCondLst>
                                        </p:cTn>
                                        <p:tgtEl>
                                          <p:spTgt spid="60"/>
                                        </p:tgtEl>
                                        <p:attrNameLst>
                                          <p:attrName>style.visibility</p:attrName>
                                        </p:attrNameLst>
                                      </p:cBhvr>
                                      <p:to>
                                        <p:strVal val="visible"/>
                                      </p:to>
                                    </p:set>
                                    <p:animEffect transition="in" filter="fade">
                                      <p:cBhvr>
                                        <p:cTn id="253" dur="500"/>
                                        <p:tgtEl>
                                          <p:spTgt spid="60"/>
                                        </p:tgtEl>
                                      </p:cBhvr>
                                    </p:animEffect>
                                  </p:childTnLst>
                                </p:cTn>
                              </p:par>
                              <p:par>
                                <p:cTn id="254" presetID="63" presetClass="path" presetSubtype="0" fill="hold" nodeType="withEffect">
                                  <p:stCondLst>
                                    <p:cond delay="0"/>
                                  </p:stCondLst>
                                  <p:childTnLst>
                                    <p:animMotion origin="layout" path="M -1.38889E-6 2.96296E-6 L 0.62813 2.96296E-6 " pathEditMode="relative" rAng="0" ptsTypes="AA">
                                      <p:cBhvr>
                                        <p:cTn id="255" dur="3000" fill="hold"/>
                                        <p:tgtEl>
                                          <p:spTgt spid="60"/>
                                        </p:tgtEl>
                                        <p:attrNameLst>
                                          <p:attrName>ppt_x</p:attrName>
                                          <p:attrName>ppt_y</p:attrName>
                                        </p:attrNameLst>
                                      </p:cBhvr>
                                      <p:rCtr x="31406" y="0"/>
                                    </p:animMotion>
                                  </p:childTnLst>
                                </p:cTn>
                              </p:par>
                              <p:par>
                                <p:cTn id="256" presetID="10" presetClass="exit" presetSubtype="0" fill="hold" nodeType="withEffect">
                                  <p:stCondLst>
                                    <p:cond delay="2500"/>
                                  </p:stCondLst>
                                  <p:childTnLst>
                                    <p:animEffect transition="out" filter="fade">
                                      <p:cBhvr>
                                        <p:cTn id="257" dur="500"/>
                                        <p:tgtEl>
                                          <p:spTgt spid="60"/>
                                        </p:tgtEl>
                                      </p:cBhvr>
                                    </p:animEffect>
                                    <p:set>
                                      <p:cBhvr>
                                        <p:cTn id="258" dur="1" fill="hold">
                                          <p:stCondLst>
                                            <p:cond delay="499"/>
                                          </p:stCondLst>
                                        </p:cTn>
                                        <p:tgtEl>
                                          <p:spTgt spid="60"/>
                                        </p:tgtEl>
                                        <p:attrNameLst>
                                          <p:attrName>style.visibility</p:attrName>
                                        </p:attrNameLst>
                                      </p:cBhvr>
                                      <p:to>
                                        <p:strVal val="hidden"/>
                                      </p:to>
                                    </p:set>
                                  </p:childTnLst>
                                </p:cTn>
                              </p:par>
                              <p:par>
                                <p:cTn id="259" presetID="10" presetClass="entr" presetSubtype="0" fill="hold" nodeType="withEffect">
                                  <p:stCondLst>
                                    <p:cond delay="0"/>
                                  </p:stCondLst>
                                  <p:childTnLst>
                                    <p:set>
                                      <p:cBhvr>
                                        <p:cTn id="260" dur="1" fill="hold">
                                          <p:stCondLst>
                                            <p:cond delay="0"/>
                                          </p:stCondLst>
                                        </p:cTn>
                                        <p:tgtEl>
                                          <p:spTgt spid="61"/>
                                        </p:tgtEl>
                                        <p:attrNameLst>
                                          <p:attrName>style.visibility</p:attrName>
                                        </p:attrNameLst>
                                      </p:cBhvr>
                                      <p:to>
                                        <p:strVal val="visible"/>
                                      </p:to>
                                    </p:set>
                                    <p:animEffect transition="in" filter="fade">
                                      <p:cBhvr>
                                        <p:cTn id="261" dur="500"/>
                                        <p:tgtEl>
                                          <p:spTgt spid="61"/>
                                        </p:tgtEl>
                                      </p:cBhvr>
                                    </p:animEffect>
                                  </p:childTnLst>
                                </p:cTn>
                              </p:par>
                              <p:par>
                                <p:cTn id="262" presetID="63" presetClass="path" presetSubtype="0" fill="hold" nodeType="withEffect">
                                  <p:stCondLst>
                                    <p:cond delay="0"/>
                                  </p:stCondLst>
                                  <p:childTnLst>
                                    <p:animMotion origin="layout" path="M -1.38889E-6 2.96296E-6 L 0.62813 2.96296E-6 " pathEditMode="relative" rAng="0" ptsTypes="AA">
                                      <p:cBhvr>
                                        <p:cTn id="263" dur="3000" fill="hold"/>
                                        <p:tgtEl>
                                          <p:spTgt spid="61"/>
                                        </p:tgtEl>
                                        <p:attrNameLst>
                                          <p:attrName>ppt_x</p:attrName>
                                          <p:attrName>ppt_y</p:attrName>
                                        </p:attrNameLst>
                                      </p:cBhvr>
                                      <p:rCtr x="31406" y="0"/>
                                    </p:animMotion>
                                  </p:childTnLst>
                                </p:cTn>
                              </p:par>
                              <p:par>
                                <p:cTn id="264" presetID="10" presetClass="exit" presetSubtype="0" fill="hold" nodeType="withEffect">
                                  <p:stCondLst>
                                    <p:cond delay="2500"/>
                                  </p:stCondLst>
                                  <p:childTnLst>
                                    <p:animEffect transition="out" filter="fade">
                                      <p:cBhvr>
                                        <p:cTn id="265" dur="500"/>
                                        <p:tgtEl>
                                          <p:spTgt spid="61"/>
                                        </p:tgtEl>
                                      </p:cBhvr>
                                    </p:animEffect>
                                    <p:set>
                                      <p:cBhvr>
                                        <p:cTn id="266" dur="1" fill="hold">
                                          <p:stCondLst>
                                            <p:cond delay="499"/>
                                          </p:stCondLst>
                                        </p:cTn>
                                        <p:tgtEl>
                                          <p:spTgt spid="61"/>
                                        </p:tgtEl>
                                        <p:attrNameLst>
                                          <p:attrName>style.visibility</p:attrName>
                                        </p:attrNameLst>
                                      </p:cBhvr>
                                      <p:to>
                                        <p:strVal val="hidden"/>
                                      </p:to>
                                    </p:set>
                                  </p:childTnLst>
                                </p:cTn>
                              </p:par>
                              <p:par>
                                <p:cTn id="267" presetID="10" presetClass="entr" presetSubtype="0" fill="hold" nodeType="withEffect">
                                  <p:stCondLst>
                                    <p:cond delay="2500"/>
                                  </p:stCondLst>
                                  <p:childTnLst>
                                    <p:set>
                                      <p:cBhvr>
                                        <p:cTn id="268" dur="1" fill="hold">
                                          <p:stCondLst>
                                            <p:cond delay="0"/>
                                          </p:stCondLst>
                                        </p:cTn>
                                        <p:tgtEl>
                                          <p:spTgt spid="43"/>
                                        </p:tgtEl>
                                        <p:attrNameLst>
                                          <p:attrName>style.visibility</p:attrName>
                                        </p:attrNameLst>
                                      </p:cBhvr>
                                      <p:to>
                                        <p:strVal val="visible"/>
                                      </p:to>
                                    </p:set>
                                    <p:animEffect transition="in" filter="fade">
                                      <p:cBhvr>
                                        <p:cTn id="269" dur="500"/>
                                        <p:tgtEl>
                                          <p:spTgt spid="43"/>
                                        </p:tgtEl>
                                      </p:cBhvr>
                                    </p:animEffect>
                                  </p:childTnLst>
                                </p:cTn>
                              </p:par>
                              <p:par>
                                <p:cTn id="270" presetID="63" presetClass="path" presetSubtype="0" fill="hold" nodeType="withEffect">
                                  <p:stCondLst>
                                    <p:cond delay="2500"/>
                                  </p:stCondLst>
                                  <p:childTnLst>
                                    <p:animMotion origin="layout" path="M -4.44444E-6 -4.44444E-6 L -0.75451 -4.44444E-6 " pathEditMode="relative" rAng="0" ptsTypes="AA">
                                      <p:cBhvr>
                                        <p:cTn id="271" dur="3000" fill="hold"/>
                                        <p:tgtEl>
                                          <p:spTgt spid="43"/>
                                        </p:tgtEl>
                                        <p:attrNameLst>
                                          <p:attrName>ppt_x</p:attrName>
                                          <p:attrName>ppt_y</p:attrName>
                                        </p:attrNameLst>
                                      </p:cBhvr>
                                      <p:rCtr x="-37726" y="0"/>
                                    </p:animMotion>
                                  </p:childTnLst>
                                </p:cTn>
                              </p:par>
                              <p:par>
                                <p:cTn id="272" presetID="10" presetClass="exit" presetSubtype="0" fill="hold" nodeType="withEffect">
                                  <p:stCondLst>
                                    <p:cond delay="5000"/>
                                  </p:stCondLst>
                                  <p:childTnLst>
                                    <p:animEffect transition="out" filter="fade">
                                      <p:cBhvr>
                                        <p:cTn id="273" dur="500"/>
                                        <p:tgtEl>
                                          <p:spTgt spid="43"/>
                                        </p:tgtEl>
                                      </p:cBhvr>
                                    </p:animEffect>
                                    <p:set>
                                      <p:cBhvr>
                                        <p:cTn id="274" dur="1" fill="hold">
                                          <p:stCondLst>
                                            <p:cond delay="499"/>
                                          </p:stCondLst>
                                        </p:cTn>
                                        <p:tgtEl>
                                          <p:spTgt spid="43"/>
                                        </p:tgtEl>
                                        <p:attrNameLst>
                                          <p:attrName>style.visibility</p:attrName>
                                        </p:attrNameLst>
                                      </p:cBhvr>
                                      <p:to>
                                        <p:strVal val="hidden"/>
                                      </p:to>
                                    </p:set>
                                  </p:childTnLst>
                                </p:cTn>
                              </p:par>
                              <p:par>
                                <p:cTn id="275" presetID="10" presetClass="entr" presetSubtype="0" fill="hold" nodeType="withEffect">
                                  <p:stCondLst>
                                    <p:cond delay="2500"/>
                                  </p:stCondLst>
                                  <p:childTnLst>
                                    <p:set>
                                      <p:cBhvr>
                                        <p:cTn id="276" dur="1" fill="hold">
                                          <p:stCondLst>
                                            <p:cond delay="0"/>
                                          </p:stCondLst>
                                        </p:cTn>
                                        <p:tgtEl>
                                          <p:spTgt spid="49"/>
                                        </p:tgtEl>
                                        <p:attrNameLst>
                                          <p:attrName>style.visibility</p:attrName>
                                        </p:attrNameLst>
                                      </p:cBhvr>
                                      <p:to>
                                        <p:strVal val="visible"/>
                                      </p:to>
                                    </p:set>
                                    <p:animEffect transition="in" filter="fade">
                                      <p:cBhvr>
                                        <p:cTn id="277" dur="500"/>
                                        <p:tgtEl>
                                          <p:spTgt spid="49"/>
                                        </p:tgtEl>
                                      </p:cBhvr>
                                    </p:animEffect>
                                  </p:childTnLst>
                                </p:cTn>
                              </p:par>
                              <p:par>
                                <p:cTn id="278" presetID="63" presetClass="path" presetSubtype="0" fill="hold" nodeType="withEffect">
                                  <p:stCondLst>
                                    <p:cond delay="2500"/>
                                  </p:stCondLst>
                                  <p:childTnLst>
                                    <p:animMotion origin="layout" path="M -4.44444E-6 -4.44444E-6 L -0.75451 -4.44444E-6 " pathEditMode="relative" rAng="0" ptsTypes="AA">
                                      <p:cBhvr>
                                        <p:cTn id="279" dur="3000" fill="hold"/>
                                        <p:tgtEl>
                                          <p:spTgt spid="49"/>
                                        </p:tgtEl>
                                        <p:attrNameLst>
                                          <p:attrName>ppt_x</p:attrName>
                                          <p:attrName>ppt_y</p:attrName>
                                        </p:attrNameLst>
                                      </p:cBhvr>
                                      <p:rCtr x="-37726" y="0"/>
                                    </p:animMotion>
                                  </p:childTnLst>
                                </p:cTn>
                              </p:par>
                              <p:par>
                                <p:cTn id="280" presetID="10" presetClass="exit" presetSubtype="0" fill="hold" nodeType="withEffect">
                                  <p:stCondLst>
                                    <p:cond delay="5000"/>
                                  </p:stCondLst>
                                  <p:childTnLst>
                                    <p:animEffect transition="out" filter="fade">
                                      <p:cBhvr>
                                        <p:cTn id="281" dur="500"/>
                                        <p:tgtEl>
                                          <p:spTgt spid="49"/>
                                        </p:tgtEl>
                                      </p:cBhvr>
                                    </p:animEffect>
                                    <p:set>
                                      <p:cBhvr>
                                        <p:cTn id="28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4" grpId="0" animBg="1"/>
      <p:bldP spid="44" grpId="1" animBg="1"/>
      <p:bldP spid="44" grpId="2" animBg="1"/>
      <p:bldP spid="45" grpId="0" animBg="1"/>
      <p:bldP spid="45" grpId="1" animBg="1"/>
      <p:bldP spid="45" grpId="2" animBg="1"/>
      <p:bldP spid="46" grpId="0" animBg="1"/>
      <p:bldP spid="46" grpId="1" animBg="1"/>
      <p:bldP spid="47" grpId="0" animBg="1"/>
      <p:bldP spid="47" grpId="1" animBg="1"/>
      <p:bldP spid="48" grpId="0"/>
      <p:bldP spid="48" grpId="1"/>
      <p:bldP spid="40" grpId="0" animBg="1"/>
      <p:bldP spid="40" grpId="1" animBg="1"/>
      <p:bldP spid="41" grpId="0" animBg="1"/>
      <p:bldP spid="41" grpId="1" animBg="1"/>
      <p:bldP spid="42" grpId="0" animBg="1"/>
      <p:bldP spid="4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PPECLOGO-eff-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881" y="2264483"/>
            <a:ext cx="927806" cy="621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PECLOGO-eff-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71687" y="2236261"/>
            <a:ext cx="859013" cy="584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PECLOGO-eff-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729" y="1257302"/>
            <a:ext cx="2637014" cy="1849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PECLOGO-eff-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3339" y="2883607"/>
            <a:ext cx="458611" cy="307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PECLOGO-eff-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48631" y="2276830"/>
            <a:ext cx="351013" cy="23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PECLOGO-eff-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28160" y="2929469"/>
            <a:ext cx="172861" cy="115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PECLOGO-eff-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2423" y="2045761"/>
            <a:ext cx="859014" cy="584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PECLOGO-eff-5-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48533" y="2372080"/>
            <a:ext cx="1292931" cy="1210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PECLOGO-eff-5-2"/>
          <p:cNvPicPr>
            <a:picLocks noChangeAspect="1" noChangeArrowheads="1"/>
          </p:cNvPicPr>
          <p:nvPr/>
        </p:nvPicPr>
        <p:blipFill>
          <a:blip r:embed="rId10" cstate="email">
            <a:extLst>
              <a:ext uri="{BEBA8EAE-BF5A-486C-A8C5-ECC9F3942E4B}">
                <a14:imgProps xmlns:a14="http://schemas.microsoft.com/office/drawing/2010/main">
                  <a14:imgLayer r:embed="rId11">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794506" y="2141865"/>
            <a:ext cx="1605139" cy="151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PECLOGO-eff-5-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244673" y="2093310"/>
            <a:ext cx="977194" cy="87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PECLOGO-eff-0-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544284" y="2781302"/>
            <a:ext cx="456848" cy="30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PPECLOGO-eff-0-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442353" y="1899358"/>
            <a:ext cx="456847" cy="305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PECLOGO-eff2-1-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91965" y="2200983"/>
            <a:ext cx="1485194" cy="1111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558826" y="2339751"/>
            <a:ext cx="382764" cy="28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PPECLOGO-eff2-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8755" y="2571400"/>
            <a:ext cx="615598" cy="699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PPECLOGO-eff2-1-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678464" y="2280357"/>
            <a:ext cx="315736" cy="235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PPECLOGO-eff2-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121200" y="2656067"/>
            <a:ext cx="246944" cy="1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2530082" y="928056"/>
            <a:ext cx="2988290" cy="2000000"/>
          </a:xfrm>
          <a:prstGeom prst="rect">
            <a:avLst/>
          </a:prstGeom>
          <a:noFill/>
          <a:extLst>
            <a:ext uri="{909E8E84-426E-40DD-AFC4-6F175D3DCCD1}">
              <a14:hiddenFill xmlns:a14="http://schemas.microsoft.com/office/drawing/2010/main">
                <a:solidFill>
                  <a:srgbClr val="FFFFFF"/>
                </a:solidFill>
              </a14:hiddenFill>
            </a:ext>
          </a:extLst>
        </p:spPr>
      </p:pic>
      <p:sp>
        <p:nvSpPr>
          <p:cNvPr id="20" name="타원 3"/>
          <p:cNvSpPr/>
          <p:nvPr/>
        </p:nvSpPr>
        <p:spPr>
          <a:xfrm>
            <a:off x="2914738"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a:ea typeface="맑은 고딕"/>
            </a:endParaRPr>
          </a:p>
        </p:txBody>
      </p:sp>
      <p:pic>
        <p:nvPicPr>
          <p:cNvPr id="21" name="Picture 8" descr="C:\Users\PC\Desktop\部队ppt\7.png"/>
          <p:cNvPicPr>
            <a:picLocks noChangeAspect="1" noChangeArrowheads="1"/>
          </p:cNvPicPr>
          <p:nvPr/>
        </p:nvPicPr>
        <p:blipFill>
          <a:blip r:embed="rId20" cstate="email">
            <a:extLst>
              <a:ext uri="{BEBA8EAE-BF5A-486C-A8C5-ECC9F3942E4B}">
                <a14:imgProps xmlns:a14="http://schemas.microsoft.com/office/drawing/2010/main">
                  <a14:imgLayer r:embed="rId21">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899706" y="935526"/>
            <a:ext cx="3225746" cy="11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770033" y="2575740"/>
            <a:ext cx="2916183" cy="639534"/>
          </a:xfrm>
          <a:prstGeom prst="rect">
            <a:avLst/>
          </a:prstGeom>
          <a:noFill/>
        </p:spPr>
        <p:txBody>
          <a:bodyPr wrap="none" rtlCol="0">
            <a:spAutoFit/>
          </a:bodyPr>
          <a:lstStyle>
            <a:defPPr>
              <a:defRPr lang="zh-CN"/>
            </a:defPPr>
            <a:lvl1pPr>
              <a:defRPr sz="3200">
                <a:solidFill>
                  <a:srgbClr val="FFC000"/>
                </a:solidFill>
                <a:latin typeface="华康俪金黑W8" pitchFamily="49" charset="-122"/>
                <a:ea typeface="华康俪金黑W8" pitchFamily="49" charset="-122"/>
              </a:defRPr>
            </a:lvl1pPr>
          </a:lstStyle>
          <a:p>
            <a:r>
              <a:rPr lang="zh-CN" altLang="en-US" sz="3556" dirty="0">
                <a:latin typeface="华康俪金黑W8(P)" panose="020B0800000000000000" pitchFamily="34" charset="-122"/>
                <a:ea typeface="华康俪金黑W8(P)" panose="020B0800000000000000" pitchFamily="34" charset="-122"/>
              </a:rPr>
              <a:t>中国梦的阐述</a:t>
            </a:r>
          </a:p>
        </p:txBody>
      </p:sp>
      <p:sp>
        <p:nvSpPr>
          <p:cNvPr id="24" name="TextBox 23"/>
          <p:cNvSpPr txBox="1"/>
          <p:nvPr/>
        </p:nvSpPr>
        <p:spPr>
          <a:xfrm>
            <a:off x="3765801" y="3257369"/>
            <a:ext cx="4570482" cy="369332"/>
          </a:xfrm>
          <a:prstGeom prst="rect">
            <a:avLst/>
          </a:prstGeom>
          <a:noFill/>
        </p:spPr>
        <p:txBody>
          <a:bodyPr wrap="none" rtlCol="0">
            <a:spAutoFit/>
          </a:bodyPr>
          <a:lstStyle/>
          <a:p>
            <a:pPr lvl="0" algn="ctr"/>
            <a:r>
              <a:rPr lang="zh-CN" altLang="en-US" kern="0" dirty="0">
                <a:solidFill>
                  <a:srgbClr val="FFC000"/>
                </a:solidFill>
                <a:latin typeface="微软雅黑" pitchFamily="34" charset="-122"/>
                <a:ea typeface="微软雅黑" pitchFamily="34" charset="-122"/>
              </a:rPr>
              <a:t>中共中央总书记习近平深情地阐述了中国</a:t>
            </a:r>
            <a:r>
              <a:rPr lang="zh-CN" altLang="en-US" kern="0" dirty="0" smtClean="0">
                <a:solidFill>
                  <a:srgbClr val="FFC000"/>
                </a:solidFill>
                <a:latin typeface="微软雅黑" pitchFamily="34" charset="-122"/>
                <a:ea typeface="微软雅黑" pitchFamily="34" charset="-122"/>
              </a:rPr>
              <a:t>梦</a:t>
            </a:r>
            <a:endParaRPr lang="zh-CN" altLang="en-US" dirty="0">
              <a:solidFill>
                <a:srgbClr val="FFC000"/>
              </a:solidFill>
            </a:endParaRPr>
          </a:p>
        </p:txBody>
      </p:sp>
      <p:sp>
        <p:nvSpPr>
          <p:cNvPr id="25" name="TextBox 24"/>
          <p:cNvSpPr txBox="1"/>
          <p:nvPr/>
        </p:nvSpPr>
        <p:spPr>
          <a:xfrm>
            <a:off x="4638007" y="2808639"/>
            <a:ext cx="1107996" cy="369332"/>
          </a:xfrm>
          <a:prstGeom prst="rect">
            <a:avLst/>
          </a:prstGeom>
          <a:noFill/>
        </p:spPr>
        <p:txBody>
          <a:bodyPr wrap="none" rtlCol="0">
            <a:spAutoFit/>
          </a:bodyPr>
          <a:lstStyle>
            <a:defPPr>
              <a:defRPr lang="zh-CN"/>
            </a:defPPr>
            <a:lvl1pPr lvl="0">
              <a:defRPr kern="0">
                <a:solidFill>
                  <a:srgbClr val="FFC000"/>
                </a:solidFill>
                <a:latin typeface="微软雅黑" pitchFamily="34" charset="-122"/>
                <a:ea typeface="微软雅黑" pitchFamily="34" charset="-122"/>
              </a:defRPr>
            </a:lvl1pPr>
          </a:lstStyle>
          <a:p>
            <a:r>
              <a:rPr lang="zh-CN" altLang="en-US" b="1" dirty="0"/>
              <a:t>第一部分</a:t>
            </a:r>
          </a:p>
        </p:txBody>
      </p:sp>
      <p:sp>
        <p:nvSpPr>
          <p:cNvPr id="26" name="矩形 25"/>
          <p:cNvSpPr/>
          <p:nvPr/>
        </p:nvSpPr>
        <p:spPr bwMode="auto">
          <a:xfrm>
            <a:off x="3606214" y="3231953"/>
            <a:ext cx="4987453" cy="36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33" name="矩形 32"/>
          <p:cNvSpPr/>
          <p:nvPr/>
        </p:nvSpPr>
        <p:spPr bwMode="auto">
          <a:xfrm>
            <a:off x="3606214" y="3657598"/>
            <a:ext cx="4987453"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pic>
        <p:nvPicPr>
          <p:cNvPr id="34" name="Picture 2" descr="C:\Users\PC\Desktop\ppt\3\未标题-1.png"/>
          <p:cNvPicPr>
            <a:picLocks noChangeAspect="1" noChangeArrowheads="1"/>
          </p:cNvPicPr>
          <p:nvPr/>
        </p:nvPicPr>
        <p:blipFill rotWithShape="1">
          <a:blip r:embed="rId22" cstate="email">
            <a:extLst>
              <a:ext uri="{BEBA8EAE-BF5A-486C-A8C5-ECC9F3942E4B}">
                <a14:imgProps xmlns:a14="http://schemas.microsoft.com/office/drawing/2010/main">
                  <a14:imgLayer r:embed="rId2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57171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1"/>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3"/>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8"/>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5"/>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7"/>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2"/>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2"/>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13"/>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0"/>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9"/>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4"/>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
                                        <p:tgtEl>
                                          <p:spTgt spid="1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
                                        <p:tgtEl>
                                          <p:spTgt spid="15"/>
                                        </p:tgtEl>
                                      </p:cBhvr>
                                    </p:animEffect>
                                  </p:childTnLst>
                                </p:cTn>
                              </p:par>
                              <p:par>
                                <p:cTn id="107" presetID="10" presetClass="entr" presetSubtype="0" fill="hold" nodeType="withEffect">
                                  <p:stCondLst>
                                    <p:cond delay="2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
                                        <p:tgtEl>
                                          <p:spTgt spid="17"/>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
                                        <p:tgtEl>
                                          <p:spTgt spid="18"/>
                                        </p:tgtEl>
                                      </p:cBhvr>
                                    </p:animEffect>
                                  </p:childTnLst>
                                </p:cTn>
                              </p:par>
                              <p:par>
                                <p:cTn id="116" presetID="53" presetClass="exit" presetSubtype="0" fill="hold" nodeType="withEffect">
                                  <p:stCondLst>
                                    <p:cond delay="10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animEffect transition="out" filter="fade">
                                      <p:cBhvr>
                                        <p:cTn id="119" dur="1000"/>
                                        <p:tgtEl>
                                          <p:spTgt spid="14"/>
                                        </p:tgtEl>
                                      </p:cBhvr>
                                    </p:animEffect>
                                    <p:set>
                                      <p:cBhvr>
                                        <p:cTn id="120" dur="1" fill="hold">
                                          <p:stCondLst>
                                            <p:cond delay="999"/>
                                          </p:stCondLst>
                                        </p:cTn>
                                        <p:tgtEl>
                                          <p:spTgt spid="14"/>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15"/>
                                        </p:tgtEl>
                                        <p:attrNameLst>
                                          <p:attrName>ppt_w</p:attrName>
                                        </p:attrNameLst>
                                      </p:cBhvr>
                                      <p:tavLst>
                                        <p:tav tm="0">
                                          <p:val>
                                            <p:strVal val="ppt_w"/>
                                          </p:val>
                                        </p:tav>
                                        <p:tav tm="100000">
                                          <p:val>
                                            <p:fltVal val="0"/>
                                          </p:val>
                                        </p:tav>
                                      </p:tavLst>
                                    </p:anim>
                                    <p:anim calcmode="lin" valueType="num">
                                      <p:cBhvr>
                                        <p:cTn id="123" dur="500"/>
                                        <p:tgtEl>
                                          <p:spTgt spid="15"/>
                                        </p:tgtEl>
                                        <p:attrNameLst>
                                          <p:attrName>ppt_h</p:attrName>
                                        </p:attrNameLst>
                                      </p:cBhvr>
                                      <p:tavLst>
                                        <p:tav tm="0">
                                          <p:val>
                                            <p:strVal val="ppt_h"/>
                                          </p:val>
                                        </p:tav>
                                        <p:tav tm="100000">
                                          <p:val>
                                            <p:fltVal val="0"/>
                                          </p:val>
                                        </p:tav>
                                      </p:tavLst>
                                    </p:anim>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17"/>
                                        </p:tgtEl>
                                        <p:attrNameLst>
                                          <p:attrName>ppt_w</p:attrName>
                                        </p:attrNameLst>
                                      </p:cBhvr>
                                      <p:tavLst>
                                        <p:tav tm="0">
                                          <p:val>
                                            <p:strVal val="ppt_w"/>
                                          </p:val>
                                        </p:tav>
                                        <p:tav tm="100000">
                                          <p:val>
                                            <p:fltVal val="0"/>
                                          </p:val>
                                        </p:tav>
                                      </p:tavLst>
                                    </p:anim>
                                    <p:anim calcmode="lin" valueType="num">
                                      <p:cBhvr>
                                        <p:cTn id="133" dur="500"/>
                                        <p:tgtEl>
                                          <p:spTgt spid="17"/>
                                        </p:tgtEl>
                                        <p:attrNameLst>
                                          <p:attrName>ppt_h</p:attrName>
                                        </p:attrNameLst>
                                      </p:cBhvr>
                                      <p:tavLst>
                                        <p:tav tm="0">
                                          <p:val>
                                            <p:strVal val="ppt_h"/>
                                          </p:val>
                                        </p:tav>
                                        <p:tav tm="100000">
                                          <p:val>
                                            <p:fltVal val="0"/>
                                          </p:val>
                                        </p:tav>
                                      </p:tavLst>
                                    </p:anim>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18"/>
                                        </p:tgtEl>
                                        <p:attrNameLst>
                                          <p:attrName>ppt_w</p:attrName>
                                        </p:attrNameLst>
                                      </p:cBhvr>
                                      <p:tavLst>
                                        <p:tav tm="0">
                                          <p:val>
                                            <p:strVal val="ppt_w"/>
                                          </p:val>
                                        </p:tav>
                                        <p:tav tm="100000">
                                          <p:val>
                                            <p:fltVal val="0"/>
                                          </p:val>
                                        </p:tav>
                                      </p:tavLst>
                                    </p:anim>
                                    <p:anim calcmode="lin" valueType="num">
                                      <p:cBhvr>
                                        <p:cTn id="138" dur="500"/>
                                        <p:tgtEl>
                                          <p:spTgt spid="18"/>
                                        </p:tgtEl>
                                        <p:attrNameLst>
                                          <p:attrName>ppt_h</p:attrName>
                                        </p:attrNameLst>
                                      </p:cBhvr>
                                      <p:tavLst>
                                        <p:tav tm="0">
                                          <p:val>
                                            <p:strVal val="ppt_h"/>
                                          </p:val>
                                        </p:tav>
                                        <p:tav tm="100000">
                                          <p:val>
                                            <p:fltVal val="0"/>
                                          </p:val>
                                        </p:tav>
                                      </p:tavLst>
                                    </p:anim>
                                    <p:animEffect transition="out" filter="fade">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childTnLst>
                          </p:cTn>
                        </p:par>
                        <p:par>
                          <p:cTn id="141" fill="hold">
                            <p:stCondLst>
                              <p:cond delay="3000"/>
                            </p:stCondLst>
                            <p:childTnLst>
                              <p:par>
                                <p:cTn id="142" presetID="47"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1250"/>
                                        <p:tgtEl>
                                          <p:spTgt spid="19"/>
                                        </p:tgtEl>
                                      </p:cBhvr>
                                    </p:animEffect>
                                    <p:anim calcmode="lin" valueType="num">
                                      <p:cBhvr>
                                        <p:cTn id="145" dur="1250" fill="hold"/>
                                        <p:tgtEl>
                                          <p:spTgt spid="19"/>
                                        </p:tgtEl>
                                        <p:attrNameLst>
                                          <p:attrName>ppt_x</p:attrName>
                                        </p:attrNameLst>
                                      </p:cBhvr>
                                      <p:tavLst>
                                        <p:tav tm="0">
                                          <p:val>
                                            <p:strVal val="#ppt_x"/>
                                          </p:val>
                                        </p:tav>
                                        <p:tav tm="100000">
                                          <p:val>
                                            <p:strVal val="#ppt_x"/>
                                          </p:val>
                                        </p:tav>
                                      </p:tavLst>
                                    </p:anim>
                                    <p:anim calcmode="lin" valueType="num">
                                      <p:cBhvr>
                                        <p:cTn id="146" dur="1250" fill="hold"/>
                                        <p:tgtEl>
                                          <p:spTgt spid="19"/>
                                        </p:tgtEl>
                                        <p:attrNameLst>
                                          <p:attrName>ppt_y</p:attrName>
                                        </p:attrNameLst>
                                      </p:cBhvr>
                                      <p:tavLst>
                                        <p:tav tm="0">
                                          <p:val>
                                            <p:strVal val="#ppt_y-.1"/>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250" fill="hold"/>
                                        <p:tgtEl>
                                          <p:spTgt spid="20"/>
                                        </p:tgtEl>
                                        <p:attrNameLst>
                                          <p:attrName>ppt_w</p:attrName>
                                        </p:attrNameLst>
                                      </p:cBhvr>
                                      <p:tavLst>
                                        <p:tav tm="0">
                                          <p:val>
                                            <p:fltVal val="0"/>
                                          </p:val>
                                        </p:tav>
                                        <p:tav tm="100000">
                                          <p:val>
                                            <p:strVal val="#ppt_w"/>
                                          </p:val>
                                        </p:tav>
                                      </p:tavLst>
                                    </p:anim>
                                    <p:anim calcmode="lin" valueType="num">
                                      <p:cBhvr>
                                        <p:cTn id="150" dur="1250" fill="hold"/>
                                        <p:tgtEl>
                                          <p:spTgt spid="20"/>
                                        </p:tgtEl>
                                        <p:attrNameLst>
                                          <p:attrName>ppt_h</p:attrName>
                                        </p:attrNameLst>
                                      </p:cBhvr>
                                      <p:tavLst>
                                        <p:tav tm="0">
                                          <p:val>
                                            <p:fltVal val="0"/>
                                          </p:val>
                                        </p:tav>
                                        <p:tav tm="100000">
                                          <p:val>
                                            <p:strVal val="#ppt_h"/>
                                          </p:val>
                                        </p:tav>
                                      </p:tavLst>
                                    </p:anim>
                                    <p:animEffect transition="in" filter="fade">
                                      <p:cBhvr>
                                        <p:cTn id="151" dur="1250"/>
                                        <p:tgtEl>
                                          <p:spTgt spid="20"/>
                                        </p:tgtEl>
                                      </p:cBhvr>
                                    </p:animEffect>
                                  </p:childTnLst>
                                </p:cTn>
                              </p:par>
                            </p:childTnLst>
                          </p:cTn>
                        </p:par>
                        <p:par>
                          <p:cTn id="152" fill="hold">
                            <p:stCondLst>
                              <p:cond delay="4250"/>
                            </p:stCondLst>
                            <p:childTnLst>
                              <p:par>
                                <p:cTn id="153" presetID="10" presetClass="entr" presetSubtype="0" fill="hold"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4750"/>
                            </p:stCondLst>
                            <p:childTnLst>
                              <p:par>
                                <p:cTn id="157" presetID="6" presetClass="emph" presetSubtype="0" fill="hold" nodeType="afterEffect">
                                  <p:stCondLst>
                                    <p:cond delay="0"/>
                                  </p:stCondLst>
                                  <p:childTnLst>
                                    <p:animScale>
                                      <p:cBhvr>
                                        <p:cTn id="158" dur="500" fill="hold"/>
                                        <p:tgtEl>
                                          <p:spTgt spid="21"/>
                                        </p:tgtEl>
                                      </p:cBhvr>
                                      <p:by x="400000" y="400000"/>
                                    </p:animScale>
                                  </p:childTnLst>
                                </p:cTn>
                              </p:par>
                              <p:par>
                                <p:cTn id="159" presetID="10" presetClass="exit" presetSubtype="0" fill="hold" nodeType="withEffect">
                                  <p:stCondLst>
                                    <p:cond delay="25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par>
                          <p:cTn id="162" fill="hold">
                            <p:stCondLst>
                              <p:cond delay="5500"/>
                            </p:stCondLst>
                            <p:childTnLst>
                              <p:par>
                                <p:cTn id="163" presetID="2" presetClass="entr" presetSubtype="8"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0-#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6000"/>
                            </p:stCondLst>
                            <p:childTnLst>
                              <p:par>
                                <p:cTn id="168" presetID="42"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1000"/>
                                        <p:tgtEl>
                                          <p:spTgt spid="23"/>
                                        </p:tgtEl>
                                      </p:cBhvr>
                                    </p:animEffect>
                                    <p:anim calcmode="lin" valueType="num">
                                      <p:cBhvr>
                                        <p:cTn id="171" dur="1000" fill="hold"/>
                                        <p:tgtEl>
                                          <p:spTgt spid="23"/>
                                        </p:tgtEl>
                                        <p:attrNameLst>
                                          <p:attrName>ppt_x</p:attrName>
                                        </p:attrNameLst>
                                      </p:cBhvr>
                                      <p:tavLst>
                                        <p:tav tm="0">
                                          <p:val>
                                            <p:strVal val="#ppt_x"/>
                                          </p:val>
                                        </p:tav>
                                        <p:tav tm="100000">
                                          <p:val>
                                            <p:strVal val="#ppt_x"/>
                                          </p:val>
                                        </p:tav>
                                      </p:tavLst>
                                    </p:anim>
                                    <p:anim calcmode="lin" valueType="num">
                                      <p:cBhvr>
                                        <p:cTn id="172" dur="1000" fill="hold"/>
                                        <p:tgtEl>
                                          <p:spTgt spid="23"/>
                                        </p:tgtEl>
                                        <p:attrNameLst>
                                          <p:attrName>ppt_y</p:attrName>
                                        </p:attrNameLst>
                                      </p:cBhvr>
                                      <p:tavLst>
                                        <p:tav tm="0">
                                          <p:val>
                                            <p:strVal val="#ppt_y+.1"/>
                                          </p:val>
                                        </p:tav>
                                        <p:tav tm="100000">
                                          <p:val>
                                            <p:strVal val="#ppt_y"/>
                                          </p:val>
                                        </p:tav>
                                      </p:tavLst>
                                    </p:anim>
                                  </p:childTnLst>
                                </p:cTn>
                              </p:par>
                            </p:childTnLst>
                          </p:cTn>
                        </p:par>
                        <p:par>
                          <p:cTn id="173" fill="hold">
                            <p:stCondLst>
                              <p:cond delay="7000"/>
                            </p:stCondLst>
                            <p:childTnLst>
                              <p:par>
                                <p:cTn id="174" presetID="22" presetClass="entr" presetSubtype="2" fill="hold" grpId="0"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wipe(right)">
                                      <p:cBhvr>
                                        <p:cTn id="176" dur="500"/>
                                        <p:tgtEl>
                                          <p:spTgt spid="26"/>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right)">
                                      <p:cBhvr>
                                        <p:cTn id="179" dur="500"/>
                                        <p:tgtEl>
                                          <p:spTgt spid="33"/>
                                        </p:tgtEl>
                                      </p:cBhvr>
                                    </p:animEffect>
                                  </p:childTnLst>
                                </p:cTn>
                              </p:par>
                            </p:childTnLst>
                          </p:cTn>
                        </p:par>
                        <p:par>
                          <p:cTn id="180" fill="hold">
                            <p:stCondLst>
                              <p:cond delay="750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24"/>
                                        </p:tgtEl>
                                        <p:attrNameLst>
                                          <p:attrName>style.visibility</p:attrName>
                                        </p:attrNameLst>
                                      </p:cBhvr>
                                      <p:to>
                                        <p:strVal val="visible"/>
                                      </p:to>
                                    </p:set>
                                    <p:anim calcmode="lin" valueType="num">
                                      <p:cBhvr>
                                        <p:cTn id="1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24"/>
                                        </p:tgtEl>
                                        <p:attrNameLst>
                                          <p:attrName>ppt_y</p:attrName>
                                        </p:attrNameLst>
                                      </p:cBhvr>
                                      <p:tavLst>
                                        <p:tav tm="0">
                                          <p:val>
                                            <p:strVal val="#ppt_y"/>
                                          </p:val>
                                        </p:tav>
                                        <p:tav tm="100000">
                                          <p:val>
                                            <p:strVal val="#ppt_y"/>
                                          </p:val>
                                        </p:tav>
                                      </p:tavLst>
                                    </p:anim>
                                    <p:anim calcmode="lin" valueType="num">
                                      <p:cBhvr>
                                        <p:cTn id="1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P spid="26"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600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868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2"/>
          <p:cNvSpPr/>
          <p:nvPr/>
        </p:nvSpPr>
        <p:spPr bwMode="auto">
          <a:xfrm flipH="1">
            <a:off x="148578" y="-15515"/>
            <a:ext cx="3402053" cy="5750459"/>
          </a:xfrm>
          <a:custGeom>
            <a:avLst/>
            <a:gdLst>
              <a:gd name="connsiteX0" fmla="*/ 0 w 5040623"/>
              <a:gd name="connsiteY0" fmla="*/ 0 h 4320534"/>
              <a:gd name="connsiteX1" fmla="*/ 5040623 w 5040623"/>
              <a:gd name="connsiteY1" fmla="*/ 0 h 4320534"/>
              <a:gd name="connsiteX2" fmla="*/ 5040623 w 5040623"/>
              <a:gd name="connsiteY2" fmla="*/ 4320534 h 4320534"/>
              <a:gd name="connsiteX3" fmla="*/ 0 w 5040623"/>
              <a:gd name="connsiteY3" fmla="*/ 4320534 h 4320534"/>
              <a:gd name="connsiteX4" fmla="*/ 0 w 5040623"/>
              <a:gd name="connsiteY4" fmla="*/ 0 h 4320534"/>
              <a:gd name="connsiteX0" fmla="*/ 0 w 5408923"/>
              <a:gd name="connsiteY0" fmla="*/ 0 h 4320534"/>
              <a:gd name="connsiteX1" fmla="*/ 5040623 w 5408923"/>
              <a:gd name="connsiteY1" fmla="*/ 0 h 4320534"/>
              <a:gd name="connsiteX2" fmla="*/ 5408923 w 5408923"/>
              <a:gd name="connsiteY2" fmla="*/ 3977634 h 4320534"/>
              <a:gd name="connsiteX3" fmla="*/ 0 w 5408923"/>
              <a:gd name="connsiteY3" fmla="*/ 4320534 h 4320534"/>
              <a:gd name="connsiteX4" fmla="*/ 0 w 5408923"/>
              <a:gd name="connsiteY4" fmla="*/ 0 h 4320534"/>
              <a:gd name="connsiteX0" fmla="*/ 0 w 5408923"/>
              <a:gd name="connsiteY0" fmla="*/ 406400 h 4726934"/>
              <a:gd name="connsiteX1" fmla="*/ 4710423 w 5408923"/>
              <a:gd name="connsiteY1" fmla="*/ 0 h 4726934"/>
              <a:gd name="connsiteX2" fmla="*/ 5408923 w 5408923"/>
              <a:gd name="connsiteY2" fmla="*/ 4384034 h 4726934"/>
              <a:gd name="connsiteX3" fmla="*/ 0 w 5408923"/>
              <a:gd name="connsiteY3" fmla="*/ 4726934 h 4726934"/>
              <a:gd name="connsiteX4" fmla="*/ 0 w 5408923"/>
              <a:gd name="connsiteY4" fmla="*/ 406400 h 4726934"/>
              <a:gd name="connsiteX0" fmla="*/ 0 w 5408923"/>
              <a:gd name="connsiteY0" fmla="*/ 317500 h 4638034"/>
              <a:gd name="connsiteX1" fmla="*/ 4073018 w 5408923"/>
              <a:gd name="connsiteY1" fmla="*/ 0 h 4638034"/>
              <a:gd name="connsiteX2" fmla="*/ 5408923 w 5408923"/>
              <a:gd name="connsiteY2" fmla="*/ 4295134 h 4638034"/>
              <a:gd name="connsiteX3" fmla="*/ 0 w 5408923"/>
              <a:gd name="connsiteY3" fmla="*/ 4638034 h 4638034"/>
              <a:gd name="connsiteX4" fmla="*/ 0 w 5408923"/>
              <a:gd name="connsiteY4" fmla="*/ 317500 h 4638034"/>
              <a:gd name="connsiteX0" fmla="*/ 0 w 4734024"/>
              <a:gd name="connsiteY0" fmla="*/ 317500 h 4638034"/>
              <a:gd name="connsiteX1" fmla="*/ 4073018 w 4734024"/>
              <a:gd name="connsiteY1" fmla="*/ 0 h 4638034"/>
              <a:gd name="connsiteX2" fmla="*/ 4734024 w 4734024"/>
              <a:gd name="connsiteY2" fmla="*/ 4511034 h 4638034"/>
              <a:gd name="connsiteX3" fmla="*/ 0 w 4734024"/>
              <a:gd name="connsiteY3" fmla="*/ 4638034 h 4638034"/>
              <a:gd name="connsiteX4" fmla="*/ 0 w 4734024"/>
              <a:gd name="connsiteY4" fmla="*/ 317500 h 4638034"/>
              <a:gd name="connsiteX0" fmla="*/ 0 w 4734024"/>
              <a:gd name="connsiteY0" fmla="*/ 215900 h 4536434"/>
              <a:gd name="connsiteX1" fmla="*/ 4073018 w 4734024"/>
              <a:gd name="connsiteY1" fmla="*/ 0 h 4536434"/>
              <a:gd name="connsiteX2" fmla="*/ 4734024 w 4734024"/>
              <a:gd name="connsiteY2" fmla="*/ 4409434 h 4536434"/>
              <a:gd name="connsiteX3" fmla="*/ 0 w 4734024"/>
              <a:gd name="connsiteY3" fmla="*/ 4536434 h 4536434"/>
              <a:gd name="connsiteX4" fmla="*/ 0 w 4734024"/>
              <a:gd name="connsiteY4" fmla="*/ 215900 h 4536434"/>
              <a:gd name="connsiteX0" fmla="*/ 0 w 4519770"/>
              <a:gd name="connsiteY0" fmla="*/ 215900 h 4975491"/>
              <a:gd name="connsiteX1" fmla="*/ 4073018 w 4519770"/>
              <a:gd name="connsiteY1" fmla="*/ 0 h 4975491"/>
              <a:gd name="connsiteX2" fmla="*/ 4519770 w 4519770"/>
              <a:gd name="connsiteY2" fmla="*/ 4975491 h 4975491"/>
              <a:gd name="connsiteX3" fmla="*/ 0 w 4519770"/>
              <a:gd name="connsiteY3" fmla="*/ 4536434 h 4975491"/>
              <a:gd name="connsiteX4" fmla="*/ 0 w 4519770"/>
              <a:gd name="connsiteY4" fmla="*/ 215900 h 4975491"/>
              <a:gd name="connsiteX0" fmla="*/ 0 w 4519770"/>
              <a:gd name="connsiteY0" fmla="*/ 342900 h 4975491"/>
              <a:gd name="connsiteX1" fmla="*/ 4073018 w 4519770"/>
              <a:gd name="connsiteY1" fmla="*/ 0 h 4975491"/>
              <a:gd name="connsiteX2" fmla="*/ 4519770 w 4519770"/>
              <a:gd name="connsiteY2" fmla="*/ 4975491 h 4975491"/>
              <a:gd name="connsiteX3" fmla="*/ 0 w 4519770"/>
              <a:gd name="connsiteY3" fmla="*/ 4536434 h 4975491"/>
              <a:gd name="connsiteX4" fmla="*/ 0 w 4519770"/>
              <a:gd name="connsiteY4" fmla="*/ 342900 h 4975491"/>
              <a:gd name="connsiteX0" fmla="*/ 0 w 4519770"/>
              <a:gd name="connsiteY0" fmla="*/ 529713 h 5162304"/>
              <a:gd name="connsiteX1" fmla="*/ 4014963 w 4519770"/>
              <a:gd name="connsiteY1" fmla="*/ 0 h 5162304"/>
              <a:gd name="connsiteX2" fmla="*/ 4519770 w 4519770"/>
              <a:gd name="connsiteY2" fmla="*/ 5162304 h 5162304"/>
              <a:gd name="connsiteX3" fmla="*/ 0 w 4519770"/>
              <a:gd name="connsiteY3" fmla="*/ 4723247 h 5162304"/>
              <a:gd name="connsiteX4" fmla="*/ 0 w 4519770"/>
              <a:gd name="connsiteY4" fmla="*/ 529713 h 5162304"/>
              <a:gd name="connsiteX0" fmla="*/ 0 w 4519770"/>
              <a:gd name="connsiteY0" fmla="*/ 441222 h 5073813"/>
              <a:gd name="connsiteX1" fmla="*/ 3971420 w 4519770"/>
              <a:gd name="connsiteY1" fmla="*/ 0 h 5073813"/>
              <a:gd name="connsiteX2" fmla="*/ 4519770 w 4519770"/>
              <a:gd name="connsiteY2" fmla="*/ 5073813 h 5073813"/>
              <a:gd name="connsiteX3" fmla="*/ 0 w 4519770"/>
              <a:gd name="connsiteY3" fmla="*/ 4634756 h 5073813"/>
              <a:gd name="connsiteX4" fmla="*/ 0 w 4519770"/>
              <a:gd name="connsiteY4" fmla="*/ 441222 h 5073813"/>
              <a:gd name="connsiteX0" fmla="*/ 0 w 4519770"/>
              <a:gd name="connsiteY0" fmla="*/ 542822 h 5175413"/>
              <a:gd name="connsiteX1" fmla="*/ 3971420 w 4519770"/>
              <a:gd name="connsiteY1" fmla="*/ 0 h 5175413"/>
              <a:gd name="connsiteX2" fmla="*/ 4519770 w 4519770"/>
              <a:gd name="connsiteY2" fmla="*/ 5175413 h 5175413"/>
              <a:gd name="connsiteX3" fmla="*/ 0 w 4519770"/>
              <a:gd name="connsiteY3" fmla="*/ 4736356 h 5175413"/>
              <a:gd name="connsiteX4" fmla="*/ 0 w 4519770"/>
              <a:gd name="connsiteY4" fmla="*/ 542822 h 5175413"/>
              <a:gd name="connsiteX0" fmla="*/ 0 w 4519770"/>
              <a:gd name="connsiteY0" fmla="*/ 542822 h 5175413"/>
              <a:gd name="connsiteX1" fmla="*/ 3971420 w 4519770"/>
              <a:gd name="connsiteY1" fmla="*/ 0 h 5175413"/>
              <a:gd name="connsiteX2" fmla="*/ 4519770 w 4519770"/>
              <a:gd name="connsiteY2" fmla="*/ 5175413 h 5175413"/>
              <a:gd name="connsiteX3" fmla="*/ 0 w 4519770"/>
              <a:gd name="connsiteY3" fmla="*/ 4736356 h 5175413"/>
              <a:gd name="connsiteX4" fmla="*/ 0 w 4519770"/>
              <a:gd name="connsiteY4" fmla="*/ 542822 h 517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70" h="5175413">
                <a:moveTo>
                  <a:pt x="0" y="542822"/>
                </a:moveTo>
                <a:lnTo>
                  <a:pt x="3971420" y="0"/>
                </a:lnTo>
                <a:lnTo>
                  <a:pt x="4519770" y="5175413"/>
                </a:lnTo>
                <a:lnTo>
                  <a:pt x="0" y="4736356"/>
                </a:lnTo>
                <a:lnTo>
                  <a:pt x="0" y="542822"/>
                </a:lnTo>
                <a:close/>
              </a:path>
            </a:pathLst>
          </a:custGeom>
          <a:gradFill flip="none" rotWithShape="1">
            <a:gsLst>
              <a:gs pos="93000">
                <a:schemeClr val="bg1">
                  <a:lumMod val="50000"/>
                </a:schemeClr>
              </a:gs>
              <a:gs pos="0">
                <a:schemeClr val="bg1">
                  <a:lumMod val="65000"/>
                </a:schemeClr>
              </a:gs>
              <a:gs pos="50000">
                <a:schemeClr val="bg1">
                  <a:lumMod val="24000"/>
                  <a:lumOff val="76000"/>
                </a:schemeClr>
              </a:gs>
            </a:gsLst>
            <a:lin ang="3000000" scaled="0"/>
            <a:tileRect/>
          </a:gra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3" name="矩形 2"/>
          <p:cNvSpPr/>
          <p:nvPr/>
        </p:nvSpPr>
        <p:spPr bwMode="auto">
          <a:xfrm>
            <a:off x="3603698" y="212667"/>
            <a:ext cx="6235182" cy="5172894"/>
          </a:xfrm>
          <a:custGeom>
            <a:avLst/>
            <a:gdLst>
              <a:gd name="connsiteX0" fmla="*/ 0 w 5040623"/>
              <a:gd name="connsiteY0" fmla="*/ 0 h 4320534"/>
              <a:gd name="connsiteX1" fmla="*/ 5040623 w 5040623"/>
              <a:gd name="connsiteY1" fmla="*/ 0 h 4320534"/>
              <a:gd name="connsiteX2" fmla="*/ 5040623 w 5040623"/>
              <a:gd name="connsiteY2" fmla="*/ 4320534 h 4320534"/>
              <a:gd name="connsiteX3" fmla="*/ 0 w 5040623"/>
              <a:gd name="connsiteY3" fmla="*/ 4320534 h 4320534"/>
              <a:gd name="connsiteX4" fmla="*/ 0 w 5040623"/>
              <a:gd name="connsiteY4" fmla="*/ 0 h 4320534"/>
              <a:gd name="connsiteX0" fmla="*/ 0 w 5408923"/>
              <a:gd name="connsiteY0" fmla="*/ 0 h 4320534"/>
              <a:gd name="connsiteX1" fmla="*/ 5040623 w 5408923"/>
              <a:gd name="connsiteY1" fmla="*/ 0 h 4320534"/>
              <a:gd name="connsiteX2" fmla="*/ 5408923 w 5408923"/>
              <a:gd name="connsiteY2" fmla="*/ 3977634 h 4320534"/>
              <a:gd name="connsiteX3" fmla="*/ 0 w 5408923"/>
              <a:gd name="connsiteY3" fmla="*/ 4320534 h 4320534"/>
              <a:gd name="connsiteX4" fmla="*/ 0 w 5408923"/>
              <a:gd name="connsiteY4" fmla="*/ 0 h 4320534"/>
              <a:gd name="connsiteX0" fmla="*/ 0 w 5408923"/>
              <a:gd name="connsiteY0" fmla="*/ 406400 h 4726934"/>
              <a:gd name="connsiteX1" fmla="*/ 4710423 w 5408923"/>
              <a:gd name="connsiteY1" fmla="*/ 0 h 4726934"/>
              <a:gd name="connsiteX2" fmla="*/ 5408923 w 5408923"/>
              <a:gd name="connsiteY2" fmla="*/ 4384034 h 4726934"/>
              <a:gd name="connsiteX3" fmla="*/ 0 w 5408923"/>
              <a:gd name="connsiteY3" fmla="*/ 4726934 h 4726934"/>
              <a:gd name="connsiteX4" fmla="*/ 0 w 5408923"/>
              <a:gd name="connsiteY4" fmla="*/ 406400 h 4726934"/>
              <a:gd name="connsiteX0" fmla="*/ 0 w 5408923"/>
              <a:gd name="connsiteY0" fmla="*/ 152400 h 4472934"/>
              <a:gd name="connsiteX1" fmla="*/ 4862823 w 5408923"/>
              <a:gd name="connsiteY1" fmla="*/ 0 h 4472934"/>
              <a:gd name="connsiteX2" fmla="*/ 5408923 w 5408923"/>
              <a:gd name="connsiteY2" fmla="*/ 4130034 h 4472934"/>
              <a:gd name="connsiteX3" fmla="*/ 0 w 5408923"/>
              <a:gd name="connsiteY3" fmla="*/ 4472934 h 4472934"/>
              <a:gd name="connsiteX4" fmla="*/ 0 w 5408923"/>
              <a:gd name="connsiteY4" fmla="*/ 152400 h 4472934"/>
              <a:gd name="connsiteX0" fmla="*/ 0 w 5525037"/>
              <a:gd name="connsiteY0" fmla="*/ 152400 h 4472934"/>
              <a:gd name="connsiteX1" fmla="*/ 4862823 w 5525037"/>
              <a:gd name="connsiteY1" fmla="*/ 0 h 4472934"/>
              <a:gd name="connsiteX2" fmla="*/ 5525037 w 5525037"/>
              <a:gd name="connsiteY2" fmla="*/ 4260663 h 4472934"/>
              <a:gd name="connsiteX3" fmla="*/ 0 w 5525037"/>
              <a:gd name="connsiteY3" fmla="*/ 4472934 h 4472934"/>
              <a:gd name="connsiteX4" fmla="*/ 0 w 5525037"/>
              <a:gd name="connsiteY4" fmla="*/ 152400 h 4472934"/>
              <a:gd name="connsiteX0" fmla="*/ 0 w 5525037"/>
              <a:gd name="connsiteY0" fmla="*/ 7258 h 4327792"/>
              <a:gd name="connsiteX1" fmla="*/ 4935395 w 5525037"/>
              <a:gd name="connsiteY1" fmla="*/ 0 h 4327792"/>
              <a:gd name="connsiteX2" fmla="*/ 5525037 w 5525037"/>
              <a:gd name="connsiteY2" fmla="*/ 4115521 h 4327792"/>
              <a:gd name="connsiteX3" fmla="*/ 0 w 5525037"/>
              <a:gd name="connsiteY3" fmla="*/ 4327792 h 4327792"/>
              <a:gd name="connsiteX4" fmla="*/ 0 w 5525037"/>
              <a:gd name="connsiteY4" fmla="*/ 7258 h 4327792"/>
              <a:gd name="connsiteX0" fmla="*/ 0 w 5525037"/>
              <a:gd name="connsiteY0" fmla="*/ 273958 h 4594492"/>
              <a:gd name="connsiteX1" fmla="*/ 4986195 w 5525037"/>
              <a:gd name="connsiteY1" fmla="*/ 0 h 4594492"/>
              <a:gd name="connsiteX2" fmla="*/ 5525037 w 5525037"/>
              <a:gd name="connsiteY2" fmla="*/ 4382221 h 4594492"/>
              <a:gd name="connsiteX3" fmla="*/ 0 w 5525037"/>
              <a:gd name="connsiteY3" fmla="*/ 4594492 h 4594492"/>
              <a:gd name="connsiteX4" fmla="*/ 0 w 5525037"/>
              <a:gd name="connsiteY4" fmla="*/ 273958 h 4594492"/>
              <a:gd name="connsiteX0" fmla="*/ 0 w 5525037"/>
              <a:gd name="connsiteY0" fmla="*/ 362858 h 4594492"/>
              <a:gd name="connsiteX1" fmla="*/ 4986195 w 5525037"/>
              <a:gd name="connsiteY1" fmla="*/ 0 h 4594492"/>
              <a:gd name="connsiteX2" fmla="*/ 5525037 w 5525037"/>
              <a:gd name="connsiteY2" fmla="*/ 4382221 h 4594492"/>
              <a:gd name="connsiteX3" fmla="*/ 0 w 5525037"/>
              <a:gd name="connsiteY3" fmla="*/ 4594492 h 4594492"/>
              <a:gd name="connsiteX4" fmla="*/ 0 w 5525037"/>
              <a:gd name="connsiteY4" fmla="*/ 362858 h 4594492"/>
              <a:gd name="connsiteX0" fmla="*/ 0 w 5525037"/>
              <a:gd name="connsiteY0" fmla="*/ 393338 h 4594492"/>
              <a:gd name="connsiteX1" fmla="*/ 4986195 w 5525037"/>
              <a:gd name="connsiteY1" fmla="*/ 0 h 4594492"/>
              <a:gd name="connsiteX2" fmla="*/ 5525037 w 5525037"/>
              <a:gd name="connsiteY2" fmla="*/ 4382221 h 4594492"/>
              <a:gd name="connsiteX3" fmla="*/ 0 w 5525037"/>
              <a:gd name="connsiteY3" fmla="*/ 4594492 h 4594492"/>
              <a:gd name="connsiteX4" fmla="*/ 0 w 5525037"/>
              <a:gd name="connsiteY4" fmla="*/ 393338 h 4594492"/>
              <a:gd name="connsiteX0" fmla="*/ 0 w 5525037"/>
              <a:gd name="connsiteY0" fmla="*/ 329838 h 4530992"/>
              <a:gd name="connsiteX1" fmla="*/ 5036995 w 5525037"/>
              <a:gd name="connsiteY1" fmla="*/ 0 h 4530992"/>
              <a:gd name="connsiteX2" fmla="*/ 5525037 w 5525037"/>
              <a:gd name="connsiteY2" fmla="*/ 4318721 h 4530992"/>
              <a:gd name="connsiteX3" fmla="*/ 0 w 5525037"/>
              <a:gd name="connsiteY3" fmla="*/ 4530992 h 4530992"/>
              <a:gd name="connsiteX4" fmla="*/ 0 w 5525037"/>
              <a:gd name="connsiteY4" fmla="*/ 329838 h 4530992"/>
              <a:gd name="connsiteX0" fmla="*/ 0 w 5611664"/>
              <a:gd name="connsiteY0" fmla="*/ 329838 h 4655605"/>
              <a:gd name="connsiteX1" fmla="*/ 5036995 w 5611664"/>
              <a:gd name="connsiteY1" fmla="*/ 0 h 4655605"/>
              <a:gd name="connsiteX2" fmla="*/ 5611664 w 5611664"/>
              <a:gd name="connsiteY2" fmla="*/ 4655605 h 4655605"/>
              <a:gd name="connsiteX3" fmla="*/ 0 w 5611664"/>
              <a:gd name="connsiteY3" fmla="*/ 4530992 h 4655605"/>
              <a:gd name="connsiteX4" fmla="*/ 0 w 5611664"/>
              <a:gd name="connsiteY4" fmla="*/ 329838 h 465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664" h="4655605">
                <a:moveTo>
                  <a:pt x="0" y="329838"/>
                </a:moveTo>
                <a:lnTo>
                  <a:pt x="5036995" y="0"/>
                </a:lnTo>
                <a:lnTo>
                  <a:pt x="5611664" y="4655605"/>
                </a:lnTo>
                <a:lnTo>
                  <a:pt x="0" y="4530992"/>
                </a:lnTo>
                <a:lnTo>
                  <a:pt x="0" y="329838"/>
                </a:lnTo>
                <a:close/>
              </a:path>
            </a:pathLst>
          </a:custGeom>
          <a:gradFill>
            <a:gsLst>
              <a:gs pos="100000">
                <a:srgbClr val="FF0000">
                  <a:shade val="30000"/>
                  <a:satMod val="115000"/>
                </a:srgbClr>
              </a:gs>
              <a:gs pos="50000">
                <a:srgbClr val="FF0000">
                  <a:shade val="67500"/>
                  <a:satMod val="115000"/>
                </a:srgbClr>
              </a:gs>
              <a:gs pos="0">
                <a:srgbClr val="FF0000">
                  <a:shade val="100000"/>
                  <a:satMod val="115000"/>
                </a:srgbClr>
              </a:gs>
            </a:gsLst>
            <a:path path="circle">
              <a:fillToRect r="100000" b="100000"/>
            </a:path>
          </a:gra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10" name="矩形 9" descr="习近平"/>
          <p:cNvSpPr/>
          <p:nvPr/>
        </p:nvSpPr>
        <p:spPr>
          <a:xfrm>
            <a:off x="531308" y="2848213"/>
            <a:ext cx="2849866" cy="2416187"/>
          </a:xfrm>
          <a:custGeom>
            <a:avLst/>
            <a:gdLst>
              <a:gd name="connsiteX0" fmla="*/ 0 w 2120900"/>
              <a:gd name="connsiteY0" fmla="*/ 0 h 2120900"/>
              <a:gd name="connsiteX1" fmla="*/ 2120900 w 2120900"/>
              <a:gd name="connsiteY1" fmla="*/ 0 h 2120900"/>
              <a:gd name="connsiteX2" fmla="*/ 2120900 w 2120900"/>
              <a:gd name="connsiteY2" fmla="*/ 2120900 h 2120900"/>
              <a:gd name="connsiteX3" fmla="*/ 0 w 2120900"/>
              <a:gd name="connsiteY3" fmla="*/ 2120900 h 2120900"/>
              <a:gd name="connsiteX4" fmla="*/ 0 w 2120900"/>
              <a:gd name="connsiteY4" fmla="*/ 0 h 2120900"/>
              <a:gd name="connsiteX0" fmla="*/ 406400 w 2527300"/>
              <a:gd name="connsiteY0" fmla="*/ 0 h 2146300"/>
              <a:gd name="connsiteX1" fmla="*/ 2527300 w 2527300"/>
              <a:gd name="connsiteY1" fmla="*/ 0 h 2146300"/>
              <a:gd name="connsiteX2" fmla="*/ 2527300 w 2527300"/>
              <a:gd name="connsiteY2" fmla="*/ 2120900 h 2146300"/>
              <a:gd name="connsiteX3" fmla="*/ 0 w 2527300"/>
              <a:gd name="connsiteY3" fmla="*/ 2146300 h 2146300"/>
              <a:gd name="connsiteX4" fmla="*/ 406400 w 2527300"/>
              <a:gd name="connsiteY4" fmla="*/ 0 h 2146300"/>
              <a:gd name="connsiteX0" fmla="*/ 139700 w 2527300"/>
              <a:gd name="connsiteY0" fmla="*/ 0 h 2184400"/>
              <a:gd name="connsiteX1" fmla="*/ 2527300 w 2527300"/>
              <a:gd name="connsiteY1" fmla="*/ 38100 h 2184400"/>
              <a:gd name="connsiteX2" fmla="*/ 2527300 w 2527300"/>
              <a:gd name="connsiteY2" fmla="*/ 2159000 h 2184400"/>
              <a:gd name="connsiteX3" fmla="*/ 0 w 2527300"/>
              <a:gd name="connsiteY3" fmla="*/ 2184400 h 2184400"/>
              <a:gd name="connsiteX4" fmla="*/ 139700 w 2527300"/>
              <a:gd name="connsiteY4" fmla="*/ 0 h 2184400"/>
              <a:gd name="connsiteX0" fmla="*/ 139700 w 2527300"/>
              <a:gd name="connsiteY0" fmla="*/ 0 h 2184400"/>
              <a:gd name="connsiteX1" fmla="*/ 2514600 w 2527300"/>
              <a:gd name="connsiteY1" fmla="*/ 101600 h 2184400"/>
              <a:gd name="connsiteX2" fmla="*/ 2527300 w 2527300"/>
              <a:gd name="connsiteY2" fmla="*/ 2159000 h 2184400"/>
              <a:gd name="connsiteX3" fmla="*/ 0 w 2527300"/>
              <a:gd name="connsiteY3" fmla="*/ 2184400 h 2184400"/>
              <a:gd name="connsiteX4" fmla="*/ 139700 w 2527300"/>
              <a:gd name="connsiteY4" fmla="*/ 0 h 2184400"/>
              <a:gd name="connsiteX0" fmla="*/ 139700 w 2514967"/>
              <a:gd name="connsiteY0" fmla="*/ 0 h 2184400"/>
              <a:gd name="connsiteX1" fmla="*/ 2514600 w 2514967"/>
              <a:gd name="connsiteY1" fmla="*/ 101600 h 2184400"/>
              <a:gd name="connsiteX2" fmla="*/ 2489200 w 2514967"/>
              <a:gd name="connsiteY2" fmla="*/ 1930400 h 2184400"/>
              <a:gd name="connsiteX3" fmla="*/ 0 w 2514967"/>
              <a:gd name="connsiteY3" fmla="*/ 2184400 h 2184400"/>
              <a:gd name="connsiteX4" fmla="*/ 139700 w 2514967"/>
              <a:gd name="connsiteY4" fmla="*/ 0 h 2184400"/>
              <a:gd name="connsiteX0" fmla="*/ 110204 w 2514967"/>
              <a:gd name="connsiteY0" fmla="*/ 0 h 2184400"/>
              <a:gd name="connsiteX1" fmla="*/ 2514600 w 2514967"/>
              <a:gd name="connsiteY1" fmla="*/ 101600 h 2184400"/>
              <a:gd name="connsiteX2" fmla="*/ 2489200 w 2514967"/>
              <a:gd name="connsiteY2" fmla="*/ 1930400 h 2184400"/>
              <a:gd name="connsiteX3" fmla="*/ 0 w 2514967"/>
              <a:gd name="connsiteY3" fmla="*/ 2184400 h 2184400"/>
              <a:gd name="connsiteX4" fmla="*/ 110204 w 2514967"/>
              <a:gd name="connsiteY4" fmla="*/ 0 h 2184400"/>
              <a:gd name="connsiteX0" fmla="*/ 198694 w 2603457"/>
              <a:gd name="connsiteY0" fmla="*/ 0 h 2174568"/>
              <a:gd name="connsiteX1" fmla="*/ 2603090 w 2603457"/>
              <a:gd name="connsiteY1" fmla="*/ 101600 h 2174568"/>
              <a:gd name="connsiteX2" fmla="*/ 2577690 w 2603457"/>
              <a:gd name="connsiteY2" fmla="*/ 1930400 h 2174568"/>
              <a:gd name="connsiteX3" fmla="*/ 0 w 2603457"/>
              <a:gd name="connsiteY3" fmla="*/ 2174568 h 2174568"/>
              <a:gd name="connsiteX4" fmla="*/ 198694 w 2603457"/>
              <a:gd name="connsiteY4" fmla="*/ 0 h 2174568"/>
              <a:gd name="connsiteX0" fmla="*/ 198694 w 2577690"/>
              <a:gd name="connsiteY0" fmla="*/ 0 h 2174568"/>
              <a:gd name="connsiteX1" fmla="*/ 2564589 w 2577690"/>
              <a:gd name="connsiteY1" fmla="*/ 111225 h 2174568"/>
              <a:gd name="connsiteX2" fmla="*/ 2577690 w 2577690"/>
              <a:gd name="connsiteY2" fmla="*/ 1930400 h 2174568"/>
              <a:gd name="connsiteX3" fmla="*/ 0 w 2577690"/>
              <a:gd name="connsiteY3" fmla="*/ 2174568 h 2174568"/>
              <a:gd name="connsiteX4" fmla="*/ 198694 w 2577690"/>
              <a:gd name="connsiteY4" fmla="*/ 0 h 2174568"/>
              <a:gd name="connsiteX0" fmla="*/ 198694 w 2564879"/>
              <a:gd name="connsiteY0" fmla="*/ 0 h 2174568"/>
              <a:gd name="connsiteX1" fmla="*/ 2564589 w 2564879"/>
              <a:gd name="connsiteY1" fmla="*/ 111225 h 2174568"/>
              <a:gd name="connsiteX2" fmla="*/ 2529563 w 2564879"/>
              <a:gd name="connsiteY2" fmla="*/ 1920774 h 2174568"/>
              <a:gd name="connsiteX3" fmla="*/ 0 w 2564879"/>
              <a:gd name="connsiteY3" fmla="*/ 2174568 h 2174568"/>
              <a:gd name="connsiteX4" fmla="*/ 198694 w 2564879"/>
              <a:gd name="connsiteY4" fmla="*/ 0 h 217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79" h="2174568">
                <a:moveTo>
                  <a:pt x="198694" y="0"/>
                </a:moveTo>
                <a:lnTo>
                  <a:pt x="2564589" y="111225"/>
                </a:lnTo>
                <a:cubicBezTo>
                  <a:pt x="2568822" y="797025"/>
                  <a:pt x="2525330" y="1234974"/>
                  <a:pt x="2529563" y="1920774"/>
                </a:cubicBezTo>
                <a:lnTo>
                  <a:pt x="0" y="2174568"/>
                </a:lnTo>
                <a:lnTo>
                  <a:pt x="198694" y="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19050">
            <a:solidFill>
              <a:schemeClr val="lt1">
                <a:hueOff val="0"/>
                <a:satOff val="0"/>
                <a:lumOff val="0"/>
              </a:schemeClr>
            </a:solidFill>
          </a:ln>
          <a:effectLst>
            <a:outerShdw blurRad="63500" sx="102000" sy="102000" algn="ctr" rotWithShape="0">
              <a:prstClr val="black">
                <a:alpha val="14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矩形 7" descr="http://img1.jike.com/get?name=T17w7TBjdy1RCvBVdK"/>
          <p:cNvSpPr/>
          <p:nvPr/>
        </p:nvSpPr>
        <p:spPr>
          <a:xfrm>
            <a:off x="758648" y="457204"/>
            <a:ext cx="2647011" cy="2367710"/>
          </a:xfrm>
          <a:custGeom>
            <a:avLst/>
            <a:gdLst>
              <a:gd name="connsiteX0" fmla="*/ 0 w 2120900"/>
              <a:gd name="connsiteY0" fmla="*/ 0 h 2120900"/>
              <a:gd name="connsiteX1" fmla="*/ 2120900 w 2120900"/>
              <a:gd name="connsiteY1" fmla="*/ 0 h 2120900"/>
              <a:gd name="connsiteX2" fmla="*/ 2120900 w 2120900"/>
              <a:gd name="connsiteY2" fmla="*/ 2120900 h 2120900"/>
              <a:gd name="connsiteX3" fmla="*/ 0 w 2120900"/>
              <a:gd name="connsiteY3" fmla="*/ 2120900 h 2120900"/>
              <a:gd name="connsiteX4" fmla="*/ 0 w 2120900"/>
              <a:gd name="connsiteY4" fmla="*/ 0 h 2120900"/>
              <a:gd name="connsiteX0" fmla="*/ 0 w 2120900"/>
              <a:gd name="connsiteY0" fmla="*/ 0 h 2120900"/>
              <a:gd name="connsiteX1" fmla="*/ 2120900 w 2120900"/>
              <a:gd name="connsiteY1" fmla="*/ 232229 h 2120900"/>
              <a:gd name="connsiteX2" fmla="*/ 2120900 w 2120900"/>
              <a:gd name="connsiteY2" fmla="*/ 2120900 h 2120900"/>
              <a:gd name="connsiteX3" fmla="*/ 0 w 2120900"/>
              <a:gd name="connsiteY3" fmla="*/ 2120900 h 2120900"/>
              <a:gd name="connsiteX4" fmla="*/ 0 w 2120900"/>
              <a:gd name="connsiteY4" fmla="*/ 0 h 2120900"/>
              <a:gd name="connsiteX0" fmla="*/ 188686 w 2309586"/>
              <a:gd name="connsiteY0" fmla="*/ 0 h 2120900"/>
              <a:gd name="connsiteX1" fmla="*/ 2309586 w 2309586"/>
              <a:gd name="connsiteY1" fmla="*/ 232229 h 2120900"/>
              <a:gd name="connsiteX2" fmla="*/ 2309586 w 2309586"/>
              <a:gd name="connsiteY2" fmla="*/ 2120900 h 2120900"/>
              <a:gd name="connsiteX3" fmla="*/ 0 w 2309586"/>
              <a:gd name="connsiteY3" fmla="*/ 2033814 h 2120900"/>
              <a:gd name="connsiteX4" fmla="*/ 188686 w 2309586"/>
              <a:gd name="connsiteY4" fmla="*/ 0 h 2120900"/>
              <a:gd name="connsiteX0" fmla="*/ 290286 w 2411186"/>
              <a:gd name="connsiteY0" fmla="*/ 0 h 2120900"/>
              <a:gd name="connsiteX1" fmla="*/ 2411186 w 2411186"/>
              <a:gd name="connsiteY1" fmla="*/ 232229 h 2120900"/>
              <a:gd name="connsiteX2" fmla="*/ 2411186 w 2411186"/>
              <a:gd name="connsiteY2" fmla="*/ 2120900 h 2120900"/>
              <a:gd name="connsiteX3" fmla="*/ 0 w 2411186"/>
              <a:gd name="connsiteY3" fmla="*/ 2019300 h 2120900"/>
              <a:gd name="connsiteX4" fmla="*/ 290286 w 2411186"/>
              <a:gd name="connsiteY4" fmla="*/ 0 h 2120900"/>
              <a:gd name="connsiteX0" fmla="*/ 130629 w 2411186"/>
              <a:gd name="connsiteY0" fmla="*/ 0 h 2120900"/>
              <a:gd name="connsiteX1" fmla="*/ 2411186 w 2411186"/>
              <a:gd name="connsiteY1" fmla="*/ 232229 h 2120900"/>
              <a:gd name="connsiteX2" fmla="*/ 2411186 w 2411186"/>
              <a:gd name="connsiteY2" fmla="*/ 2120900 h 2120900"/>
              <a:gd name="connsiteX3" fmla="*/ 0 w 2411186"/>
              <a:gd name="connsiteY3" fmla="*/ 2019300 h 2120900"/>
              <a:gd name="connsiteX4" fmla="*/ 130629 w 2411186"/>
              <a:gd name="connsiteY4" fmla="*/ 0 h 2120900"/>
              <a:gd name="connsiteX0" fmla="*/ 130629 w 2411186"/>
              <a:gd name="connsiteY0" fmla="*/ 0 h 2140564"/>
              <a:gd name="connsiteX1" fmla="*/ 2411186 w 2411186"/>
              <a:gd name="connsiteY1" fmla="*/ 232229 h 2140564"/>
              <a:gd name="connsiteX2" fmla="*/ 2371857 w 2411186"/>
              <a:gd name="connsiteY2" fmla="*/ 2140564 h 2140564"/>
              <a:gd name="connsiteX3" fmla="*/ 0 w 2411186"/>
              <a:gd name="connsiteY3" fmla="*/ 2019300 h 2140564"/>
              <a:gd name="connsiteX4" fmla="*/ 130629 w 2411186"/>
              <a:gd name="connsiteY4" fmla="*/ 0 h 2140564"/>
              <a:gd name="connsiteX0" fmla="*/ 130629 w 2382310"/>
              <a:gd name="connsiteY0" fmla="*/ 0 h 2140564"/>
              <a:gd name="connsiteX1" fmla="*/ 2382310 w 2382310"/>
              <a:gd name="connsiteY1" fmla="*/ 376608 h 2140564"/>
              <a:gd name="connsiteX2" fmla="*/ 2371857 w 2382310"/>
              <a:gd name="connsiteY2" fmla="*/ 2140564 h 2140564"/>
              <a:gd name="connsiteX3" fmla="*/ 0 w 2382310"/>
              <a:gd name="connsiteY3" fmla="*/ 2019300 h 2140564"/>
              <a:gd name="connsiteX4" fmla="*/ 130629 w 2382310"/>
              <a:gd name="connsiteY4" fmla="*/ 0 h 2140564"/>
              <a:gd name="connsiteX0" fmla="*/ 169130 w 2382310"/>
              <a:gd name="connsiteY0" fmla="*/ 0 h 2130939"/>
              <a:gd name="connsiteX1" fmla="*/ 2382310 w 2382310"/>
              <a:gd name="connsiteY1" fmla="*/ 366983 h 2130939"/>
              <a:gd name="connsiteX2" fmla="*/ 2371857 w 2382310"/>
              <a:gd name="connsiteY2" fmla="*/ 2130939 h 2130939"/>
              <a:gd name="connsiteX3" fmla="*/ 0 w 2382310"/>
              <a:gd name="connsiteY3" fmla="*/ 2009675 h 2130939"/>
              <a:gd name="connsiteX4" fmla="*/ 169130 w 2382310"/>
              <a:gd name="connsiteY4" fmla="*/ 0 h 213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310" h="2130939">
                <a:moveTo>
                  <a:pt x="169130" y="0"/>
                </a:moveTo>
                <a:lnTo>
                  <a:pt x="2382310" y="366983"/>
                </a:lnTo>
                <a:cubicBezTo>
                  <a:pt x="2378826" y="954968"/>
                  <a:pt x="2375341" y="1542954"/>
                  <a:pt x="2371857" y="2130939"/>
                </a:cubicBezTo>
                <a:lnTo>
                  <a:pt x="0" y="2009675"/>
                </a:lnTo>
                <a:lnTo>
                  <a:pt x="169130" y="0"/>
                </a:lnTo>
                <a:close/>
              </a:path>
            </a:pathLst>
          </a:custGeom>
          <a:blipFill>
            <a:blip r:embed="rId4" cstate="email">
              <a:extLst>
                <a:ext uri="{28A0092B-C50C-407E-A947-70E740481C1C}">
                  <a14:useLocalDpi xmlns:a14="http://schemas.microsoft.com/office/drawing/2010/main"/>
                </a:ext>
              </a:extLst>
            </a:blip>
            <a:srcRect/>
            <a:stretch>
              <a:fillRect/>
            </a:stretch>
          </a:blipFill>
          <a:ln w="19050">
            <a:solidFill>
              <a:schemeClr val="lt1">
                <a:hueOff val="0"/>
                <a:satOff val="0"/>
                <a:lumOff val="0"/>
              </a:schemeClr>
            </a:solidFill>
          </a:ln>
          <a:effectLst>
            <a:outerShdw blurRad="63500" sx="102000" sy="102000" algn="ctr" rotWithShape="0">
              <a:prstClr val="black">
                <a:alpha val="14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rot="21446132">
            <a:off x="4020129" y="889222"/>
            <a:ext cx="5006167" cy="3837589"/>
          </a:xfrm>
          <a:prstGeom prst="rect">
            <a:avLst/>
          </a:prstGeom>
          <a:noFill/>
        </p:spPr>
        <p:txBody>
          <a:bodyPr wrap="square" rtlCol="0">
            <a:spAutoFit/>
          </a:bodyPr>
          <a:lstStyle/>
          <a:p>
            <a:pPr algn="just">
              <a:lnSpc>
                <a:spcPct val="150000"/>
              </a:lnSpc>
            </a:pPr>
            <a:r>
              <a:rPr lang="en-US" altLang="zh-CN" sz="1556" dirty="0">
                <a:solidFill>
                  <a:srgbClr val="FFC000"/>
                </a:solidFill>
                <a:latin typeface="微软雅黑" pitchFamily="34" charset="-122"/>
                <a:ea typeface="微软雅黑" pitchFamily="34" charset="-122"/>
              </a:rPr>
              <a:t>2012</a:t>
            </a:r>
            <a:r>
              <a:rPr lang="zh-CN" altLang="en-US" sz="1556" dirty="0">
                <a:solidFill>
                  <a:srgbClr val="FFC000"/>
                </a:solidFill>
                <a:latin typeface="微软雅黑" pitchFamily="34" charset="-122"/>
                <a:ea typeface="微软雅黑" pitchFamily="34" charset="-122"/>
              </a:rPr>
              <a:t>年</a:t>
            </a:r>
            <a:r>
              <a:rPr lang="en-US" altLang="zh-CN" sz="1556" dirty="0">
                <a:solidFill>
                  <a:srgbClr val="FFC000"/>
                </a:solidFill>
                <a:latin typeface="微软雅黑" pitchFamily="34" charset="-122"/>
                <a:ea typeface="微软雅黑" pitchFamily="34" charset="-122"/>
              </a:rPr>
              <a:t>11</a:t>
            </a:r>
            <a:r>
              <a:rPr lang="zh-CN" altLang="en-US" sz="1556" dirty="0">
                <a:solidFill>
                  <a:srgbClr val="FFC000"/>
                </a:solidFill>
                <a:latin typeface="微软雅黑" pitchFamily="34" charset="-122"/>
                <a:ea typeface="微软雅黑" pitchFamily="34" charset="-122"/>
              </a:rPr>
              <a:t>月</a:t>
            </a:r>
            <a:r>
              <a:rPr lang="en-US" altLang="zh-CN" sz="1556" dirty="0">
                <a:solidFill>
                  <a:srgbClr val="FFC000"/>
                </a:solidFill>
                <a:latin typeface="微软雅黑" pitchFamily="34" charset="-122"/>
                <a:ea typeface="微软雅黑" pitchFamily="34" charset="-122"/>
              </a:rPr>
              <a:t>29</a:t>
            </a:r>
            <a:r>
              <a:rPr lang="zh-CN" altLang="en-US" sz="1556" dirty="0">
                <a:solidFill>
                  <a:srgbClr val="FFC000"/>
                </a:solidFill>
                <a:latin typeface="微软雅黑" pitchFamily="34" charset="-122"/>
                <a:ea typeface="微软雅黑" pitchFamily="34" charset="-122"/>
              </a:rPr>
              <a:t>日，新一届中央领导集体在国家博物馆参观</a:t>
            </a:r>
            <a:r>
              <a:rPr lang="en-US" altLang="zh-CN" sz="1556" dirty="0">
                <a:solidFill>
                  <a:srgbClr val="FFC000"/>
                </a:solidFill>
                <a:latin typeface="微软雅黑" pitchFamily="34" charset="-122"/>
                <a:ea typeface="微软雅黑" pitchFamily="34" charset="-122"/>
              </a:rPr>
              <a:t>《</a:t>
            </a:r>
            <a:r>
              <a:rPr lang="zh-CN" altLang="en-US" sz="1556" dirty="0">
                <a:solidFill>
                  <a:srgbClr val="FFC000"/>
                </a:solidFill>
                <a:latin typeface="微软雅黑" pitchFamily="34" charset="-122"/>
                <a:ea typeface="微软雅黑" pitchFamily="34" charset="-122"/>
              </a:rPr>
              <a:t>复兴之路</a:t>
            </a:r>
            <a:r>
              <a:rPr lang="en-US" altLang="zh-CN" sz="1556" dirty="0">
                <a:solidFill>
                  <a:srgbClr val="FFC000"/>
                </a:solidFill>
                <a:latin typeface="微软雅黑" pitchFamily="34" charset="-122"/>
                <a:ea typeface="微软雅黑" pitchFamily="34" charset="-122"/>
              </a:rPr>
              <a:t>》</a:t>
            </a:r>
            <a:r>
              <a:rPr lang="zh-CN" altLang="en-US" sz="1556" dirty="0">
                <a:solidFill>
                  <a:srgbClr val="FFC000"/>
                </a:solidFill>
                <a:latin typeface="微软雅黑" pitchFamily="34" charset="-122"/>
                <a:ea typeface="微软雅黑" pitchFamily="34" charset="-122"/>
              </a:rPr>
              <a:t>展览时，中共中央总书记习近平深情地阐述了“中国梦”。他说：</a:t>
            </a:r>
            <a:r>
              <a:rPr lang="zh-CN" altLang="en-US" sz="1778" dirty="0">
                <a:solidFill>
                  <a:schemeClr val="bg1"/>
                </a:solidFill>
                <a:latin typeface="微软雅黑" pitchFamily="34" charset="-122"/>
                <a:ea typeface="微软雅黑" pitchFamily="34" charset="-122"/>
              </a:rPr>
              <a:t>“</a:t>
            </a:r>
            <a:r>
              <a:rPr lang="zh-CN" altLang="en-US" sz="1778" b="1" dirty="0">
                <a:solidFill>
                  <a:schemeClr val="bg1"/>
                </a:solidFill>
                <a:latin typeface="微软雅黑" pitchFamily="34" charset="-122"/>
                <a:ea typeface="微软雅黑" pitchFamily="34" charset="-122"/>
              </a:rPr>
              <a:t>现在，大家都在讨论中国梦，我以为，实现中华民族伟大复兴，就是中华民族近代以来最伟大的梦想。</a:t>
            </a:r>
            <a:r>
              <a:rPr lang="zh-CN" altLang="en-US" sz="1778" dirty="0">
                <a:solidFill>
                  <a:schemeClr val="bg1"/>
                </a:solidFill>
                <a:latin typeface="微软雅黑" pitchFamily="34" charset="-122"/>
                <a:ea typeface="微软雅黑" pitchFamily="34" charset="-122"/>
              </a:rPr>
              <a:t>”</a:t>
            </a:r>
            <a:r>
              <a:rPr lang="zh-CN" altLang="en-US" sz="1556" dirty="0">
                <a:solidFill>
                  <a:srgbClr val="FFC000"/>
                </a:solidFill>
                <a:latin typeface="微软雅黑" pitchFamily="34" charset="-122"/>
                <a:ea typeface="微软雅黑" pitchFamily="34" charset="-122"/>
              </a:rPr>
              <a:t>中国梦的提出，极大地激发了人民群众实现民族复兴的内心渴望和高涨热情，同时提出了一个亟待阐释的重大课题，即中国梦该怎样解读，究竟有哪些特定的内涵。弄清楚中国梦的特定内涵，对于引导人们准确理解中国梦并为之努力奋斗具有重要的指导意义。 </a:t>
            </a:r>
          </a:p>
        </p:txBody>
      </p:sp>
      <p:pic>
        <p:nvPicPr>
          <p:cNvPr id="13" name="Picture 4" descr="C:\Users\PC\Desktop\1-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88969" y="4402293"/>
            <a:ext cx="1478003" cy="759389"/>
          </a:xfrm>
          <a:prstGeom prst="rect">
            <a:avLst/>
          </a:prstGeom>
          <a:noFill/>
          <a:effectLst>
            <a:outerShdw blurRad="50800" dist="38100" dir="5400000" algn="t" rotWithShape="0">
              <a:prstClr val="black">
                <a:alpha val="72000"/>
              </a:prstClr>
            </a:outerShdw>
          </a:effectLst>
          <a:extLst>
            <a:ext uri="{909E8E84-426E-40DD-AFC4-6F175D3DCCD1}">
              <a14:hiddenFill xmlns:a14="http://schemas.microsoft.com/office/drawing/2010/main">
                <a:solidFill>
                  <a:srgbClr val="FFFFFF"/>
                </a:solidFill>
              </a14:hiddenFill>
            </a:ext>
          </a:extLst>
        </p:spPr>
      </p:pic>
      <p:cxnSp>
        <p:nvCxnSpPr>
          <p:cNvPr id="12" name="直接连接符 11"/>
          <p:cNvCxnSpPr>
            <a:stCxn id="3" idx="0"/>
            <a:endCxn id="3" idx="1"/>
          </p:cNvCxnSpPr>
          <p:nvPr/>
        </p:nvCxnSpPr>
        <p:spPr bwMode="auto">
          <a:xfrm flipV="1">
            <a:off x="3603698" y="212667"/>
            <a:ext cx="5596661" cy="366487"/>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18" name="直接连接符 17"/>
          <p:cNvCxnSpPr>
            <a:stCxn id="3" idx="1"/>
            <a:endCxn id="3" idx="2"/>
          </p:cNvCxnSpPr>
          <p:nvPr/>
        </p:nvCxnSpPr>
        <p:spPr bwMode="auto">
          <a:xfrm>
            <a:off x="9200360" y="212667"/>
            <a:ext cx="638521" cy="5172894"/>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21" name="直接连接符 20"/>
          <p:cNvCxnSpPr>
            <a:stCxn id="3" idx="3"/>
            <a:endCxn id="3" idx="2"/>
          </p:cNvCxnSpPr>
          <p:nvPr/>
        </p:nvCxnSpPr>
        <p:spPr bwMode="auto">
          <a:xfrm>
            <a:off x="3603698" y="5247103"/>
            <a:ext cx="6235182" cy="138459"/>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24" name="直接连接符 23"/>
          <p:cNvCxnSpPr>
            <a:stCxn id="14" idx="0"/>
            <a:endCxn id="14" idx="1"/>
          </p:cNvCxnSpPr>
          <p:nvPr/>
        </p:nvCxnSpPr>
        <p:spPr bwMode="auto">
          <a:xfrm flipH="1" flipV="1">
            <a:off x="561324" y="-15516"/>
            <a:ext cx="2989308" cy="603136"/>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27" name="直接连接符 26"/>
          <p:cNvCxnSpPr>
            <a:stCxn id="14" idx="1"/>
            <a:endCxn id="14" idx="2"/>
          </p:cNvCxnSpPr>
          <p:nvPr/>
        </p:nvCxnSpPr>
        <p:spPr bwMode="auto">
          <a:xfrm flipH="1">
            <a:off x="148578" y="-15515"/>
            <a:ext cx="412746" cy="5750459"/>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30" name="直接连接符 29"/>
          <p:cNvCxnSpPr>
            <a:stCxn id="14" idx="3"/>
            <a:endCxn id="14" idx="2"/>
          </p:cNvCxnSpPr>
          <p:nvPr/>
        </p:nvCxnSpPr>
        <p:spPr bwMode="auto">
          <a:xfrm flipH="1">
            <a:off x="148578" y="5247103"/>
            <a:ext cx="3402053" cy="487841"/>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spTree>
    <p:extLst>
      <p:ext uri="{BB962C8B-B14F-4D97-AF65-F5344CB8AC3E}">
        <p14:creationId xmlns:p14="http://schemas.microsoft.com/office/powerpoint/2010/main" val="2035239886"/>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8"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2500"/>
                            </p:stCondLst>
                            <p:childTnLst>
                              <p:par>
                                <p:cTn id="32" presetID="10" presetClass="exit" presetSubtype="0" fill="hold" nodeType="afterEffect">
                                  <p:stCondLst>
                                    <p:cond delay="0"/>
                                  </p:stCondLst>
                                  <p:childTnLst>
                                    <p:animEffect transition="out" filter="fade">
                                      <p:cBhvr>
                                        <p:cTn id="33" dur="250"/>
                                        <p:tgtEl>
                                          <p:spTgt spid="24"/>
                                        </p:tgtEl>
                                      </p:cBhvr>
                                    </p:animEffect>
                                    <p:set>
                                      <p:cBhvr>
                                        <p:cTn id="34" dur="1" fill="hold">
                                          <p:stCondLst>
                                            <p:cond delay="249"/>
                                          </p:stCondLst>
                                        </p:cTn>
                                        <p:tgtEl>
                                          <p:spTgt spid="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50"/>
                                        <p:tgtEl>
                                          <p:spTgt spid="12"/>
                                        </p:tgtEl>
                                      </p:cBhvr>
                                    </p:animEffect>
                                    <p:set>
                                      <p:cBhvr>
                                        <p:cTn id="37" dur="1" fill="hold">
                                          <p:stCondLst>
                                            <p:cond delay="24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50"/>
                                        <p:tgtEl>
                                          <p:spTgt spid="18"/>
                                        </p:tgtEl>
                                      </p:cBhvr>
                                    </p:animEffect>
                                    <p:set>
                                      <p:cBhvr>
                                        <p:cTn id="40" dur="1" fill="hold">
                                          <p:stCondLst>
                                            <p:cond delay="249"/>
                                          </p:stCondLst>
                                        </p:cTn>
                                        <p:tgtEl>
                                          <p:spTgt spid="1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50"/>
                                        <p:tgtEl>
                                          <p:spTgt spid="27"/>
                                        </p:tgtEl>
                                      </p:cBhvr>
                                    </p:animEffect>
                                    <p:set>
                                      <p:cBhvr>
                                        <p:cTn id="43" dur="1" fill="hold">
                                          <p:stCondLst>
                                            <p:cond delay="249"/>
                                          </p:stCondLst>
                                        </p:cTn>
                                        <p:tgtEl>
                                          <p:spTgt spid="2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50"/>
                                        <p:tgtEl>
                                          <p:spTgt spid="21"/>
                                        </p:tgtEl>
                                      </p:cBhvr>
                                    </p:animEffect>
                                    <p:set>
                                      <p:cBhvr>
                                        <p:cTn id="46" dur="1" fill="hold">
                                          <p:stCondLst>
                                            <p:cond delay="24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50"/>
                                        <p:tgtEl>
                                          <p:spTgt spid="30"/>
                                        </p:tgtEl>
                                      </p:cBhvr>
                                    </p:animEffect>
                                    <p:set>
                                      <p:cBhvr>
                                        <p:cTn id="49" dur="1" fill="hold">
                                          <p:stCondLst>
                                            <p:cond delay="249"/>
                                          </p:stCondLst>
                                        </p:cTn>
                                        <p:tgtEl>
                                          <p:spTgt spid="3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par>
                          <p:cTn id="56" fill="hold">
                            <p:stCondLst>
                              <p:cond delay="3000"/>
                            </p:stCondLst>
                            <p:childTnLst>
                              <p:par>
                                <p:cTn id="57" presetID="52"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Scale>
                                      <p:cBhvr>
                                        <p:cTn id="5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8"/>
                                        </p:tgtEl>
                                        <p:attrNameLst>
                                          <p:attrName>ppt_x</p:attrName>
                                          <p:attrName>ppt_y</p:attrName>
                                        </p:attrNameLst>
                                      </p:cBhvr>
                                    </p:animMotion>
                                    <p:animEffect transition="in" filter="fade">
                                      <p:cBhvr>
                                        <p:cTn id="61" dur="1000"/>
                                        <p:tgtEl>
                                          <p:spTgt spid="8"/>
                                        </p:tgtEl>
                                      </p:cBhvr>
                                    </p:animEffect>
                                  </p:childTnLst>
                                </p:cTn>
                              </p:par>
                              <p:par>
                                <p:cTn id="62" presetID="52" presetClass="entr" presetSubtype="0" fill="hold" nodeType="withEffect">
                                  <p:stCondLst>
                                    <p:cond delay="500"/>
                                  </p:stCondLst>
                                  <p:childTnLst>
                                    <p:set>
                                      <p:cBhvr>
                                        <p:cTn id="63" dur="1" fill="hold">
                                          <p:stCondLst>
                                            <p:cond delay="0"/>
                                          </p:stCondLst>
                                        </p:cTn>
                                        <p:tgtEl>
                                          <p:spTgt spid="10"/>
                                        </p:tgtEl>
                                        <p:attrNameLst>
                                          <p:attrName>style.visibility</p:attrName>
                                        </p:attrNameLst>
                                      </p:cBhvr>
                                      <p:to>
                                        <p:strVal val="visible"/>
                                      </p:to>
                                    </p:set>
                                    <p:animScale>
                                      <p:cBhvr>
                                        <p:cTn id="6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0"/>
                                        </p:tgtEl>
                                        <p:attrNameLst>
                                          <p:attrName>ppt_x</p:attrName>
                                          <p:attrName>ppt_y</p:attrName>
                                        </p:attrNameLst>
                                      </p:cBhvr>
                                    </p:animMotion>
                                    <p:animEffect transition="in" filter="fade">
                                      <p:cBhvr>
                                        <p:cTn id="66" dur="1000"/>
                                        <p:tgtEl>
                                          <p:spTgt spid="10"/>
                                        </p:tgtEl>
                                      </p:cBhvr>
                                    </p:animEffect>
                                  </p:childTnLst>
                                </p:cTn>
                              </p:par>
                            </p:childTnLst>
                          </p:cTn>
                        </p:par>
                        <p:par>
                          <p:cTn id="67" fill="hold">
                            <p:stCondLst>
                              <p:cond delay="4500"/>
                            </p:stCondLst>
                            <p:childTnLst>
                              <p:par>
                                <p:cTn id="68" presetID="31" presetClass="entr" presetSubtype="0" fill="hold" grpId="2" nodeType="afterEffect">
                                  <p:stCondLst>
                                    <p:cond delay="0"/>
                                  </p:stCondLst>
                                  <p:childTnLst>
                                    <p:set>
                                      <p:cBhvr>
                                        <p:cTn id="69" dur="1" fill="hold">
                                          <p:stCondLst>
                                            <p:cond delay="0"/>
                                          </p:stCondLst>
                                        </p:cTn>
                                        <p:tgtEl>
                                          <p:spTgt spid="2">
                                            <p:txEl>
                                              <p:pRg st="0" end="0"/>
                                            </p:txEl>
                                          </p:spTgt>
                                        </p:tgtEl>
                                        <p:attrNameLst>
                                          <p:attrName>style.visibility</p:attrName>
                                        </p:attrNameLst>
                                      </p:cBhvr>
                                      <p:to>
                                        <p:strVal val="visible"/>
                                      </p:to>
                                    </p:set>
                                    <p:anim calcmode="lin" valueType="num">
                                      <p:cBhvr>
                                        <p:cTn id="7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2" grpId="2"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PPECLOGO-eff-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881" y="2264483"/>
            <a:ext cx="927806" cy="621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PECLOGO-eff-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71687" y="2236261"/>
            <a:ext cx="859013" cy="584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PECLOGO-eff-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729" y="1257302"/>
            <a:ext cx="2637014" cy="1849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PECLOGO-eff-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3339" y="2883607"/>
            <a:ext cx="458611" cy="307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PECLOGO-eff-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48631" y="2276830"/>
            <a:ext cx="351013" cy="23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PECLOGO-eff-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28159" y="2929469"/>
            <a:ext cx="226582" cy="151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PECLOGO-eff-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2423" y="2045761"/>
            <a:ext cx="859014" cy="584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PECLOGO-eff-5-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48533" y="2372080"/>
            <a:ext cx="1292931" cy="1210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PECLOGO-eff-5-2"/>
          <p:cNvPicPr>
            <a:picLocks noChangeAspect="1" noChangeArrowheads="1"/>
          </p:cNvPicPr>
          <p:nvPr/>
        </p:nvPicPr>
        <p:blipFill>
          <a:blip r:embed="rId10" cstate="email">
            <a:extLst>
              <a:ext uri="{BEBA8EAE-BF5A-486C-A8C5-ECC9F3942E4B}">
                <a14:imgProps xmlns:a14="http://schemas.microsoft.com/office/drawing/2010/main">
                  <a14:imgLayer r:embed="rId11">
                    <a14:imgEffect>
                      <a14:sharpenSoften amount="-4000"/>
                    </a14:imgEffect>
                    <a14:imgEffect>
                      <a14:brightnessContrast bright="95000"/>
                    </a14:imgEffect>
                  </a14:imgLayer>
                </a14:imgProps>
              </a:ext>
              <a:ext uri="{28A0092B-C50C-407E-A947-70E740481C1C}">
                <a14:useLocalDpi xmlns:a14="http://schemas.microsoft.com/office/drawing/2010/main"/>
              </a:ext>
            </a:extLst>
          </a:blip>
          <a:srcRect/>
          <a:stretch>
            <a:fillRect/>
          </a:stretch>
        </p:blipFill>
        <p:spPr bwMode="auto">
          <a:xfrm>
            <a:off x="4794506" y="2141865"/>
            <a:ext cx="1605139" cy="151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PECLOGO-eff-5-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244673" y="2093310"/>
            <a:ext cx="977194" cy="87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PECLOGO-eff-0-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544284" y="2781302"/>
            <a:ext cx="456848" cy="30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PPECLOGO-eff-0-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442353" y="1899358"/>
            <a:ext cx="456847" cy="305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PECLOGO-eff2-1-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91965" y="2200983"/>
            <a:ext cx="1485194" cy="1111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558826" y="2339751"/>
            <a:ext cx="382764" cy="28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PPECLOGO-eff2-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8755" y="2571400"/>
            <a:ext cx="615598" cy="699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PPECLOGO-eff2-1-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678464" y="2280357"/>
            <a:ext cx="315736" cy="235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PPECLOGO-eff2-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121200" y="2656067"/>
            <a:ext cx="246944" cy="1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2134971" y="940233"/>
            <a:ext cx="2988290" cy="2000000"/>
          </a:xfrm>
          <a:prstGeom prst="rect">
            <a:avLst/>
          </a:prstGeom>
          <a:noFill/>
          <a:extLst>
            <a:ext uri="{909E8E84-426E-40DD-AFC4-6F175D3DCCD1}">
              <a14:hiddenFill xmlns:a14="http://schemas.microsoft.com/office/drawing/2010/main">
                <a:solidFill>
                  <a:srgbClr val="FFFFFF"/>
                </a:solidFill>
              </a14:hiddenFill>
            </a:ext>
          </a:extLst>
        </p:spPr>
      </p:pic>
      <p:sp>
        <p:nvSpPr>
          <p:cNvPr id="20" name="타원 3"/>
          <p:cNvSpPr/>
          <p:nvPr/>
        </p:nvSpPr>
        <p:spPr>
          <a:xfrm>
            <a:off x="2463182"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a:ea typeface="맑은 고딕"/>
            </a:endParaRPr>
          </a:p>
        </p:txBody>
      </p:sp>
      <p:pic>
        <p:nvPicPr>
          <p:cNvPr id="21" name="Picture 8" descr="C:\Users\PC\Desktop\部队ppt\7.png"/>
          <p:cNvPicPr>
            <a:picLocks noChangeAspect="1" noChangeArrowheads="1"/>
          </p:cNvPicPr>
          <p:nvPr/>
        </p:nvPicPr>
        <p:blipFill>
          <a:blip r:embed="rId20" cstate="email">
            <a:extLst>
              <a:ext uri="{BEBA8EAE-BF5A-486C-A8C5-ECC9F3942E4B}">
                <a14:imgProps xmlns:a14="http://schemas.microsoft.com/office/drawing/2010/main">
                  <a14:imgLayer r:embed="rId21">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448150" y="935526"/>
            <a:ext cx="3225746" cy="11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660235" y="2569258"/>
            <a:ext cx="2916183" cy="639534"/>
          </a:xfrm>
          <a:prstGeom prst="rect">
            <a:avLst/>
          </a:prstGeom>
          <a:noFill/>
        </p:spPr>
        <p:txBody>
          <a:bodyPr wrap="none" rtlCol="0">
            <a:spAutoFit/>
          </a:bodyPr>
          <a:lstStyle/>
          <a:p>
            <a:r>
              <a:rPr lang="zh-CN" altLang="en-US" sz="3556" dirty="0">
                <a:solidFill>
                  <a:srgbClr val="FFC000"/>
                </a:solidFill>
                <a:latin typeface="华康俪金黑W8(P)" panose="020B0800000000000000" pitchFamily="34" charset="-122"/>
                <a:ea typeface="华康俪金黑W8(P)" panose="020B0800000000000000" pitchFamily="34" charset="-122"/>
              </a:rPr>
              <a:t>中国梦的定义</a:t>
            </a:r>
          </a:p>
        </p:txBody>
      </p:sp>
      <p:sp>
        <p:nvSpPr>
          <p:cNvPr id="24" name="TextBox 23"/>
          <p:cNvSpPr txBox="1"/>
          <p:nvPr/>
        </p:nvSpPr>
        <p:spPr>
          <a:xfrm>
            <a:off x="2069939" y="3225380"/>
            <a:ext cx="6559000" cy="954300"/>
          </a:xfrm>
          <a:prstGeom prst="rect">
            <a:avLst/>
          </a:prstGeom>
          <a:noFill/>
        </p:spPr>
        <p:txBody>
          <a:bodyPr wrap="square" rtlCol="0">
            <a:spAutoFit/>
          </a:bodyPr>
          <a:lstStyle/>
          <a:p>
            <a:pPr lvl="0">
              <a:lnSpc>
                <a:spcPct val="120000"/>
              </a:lnSpc>
            </a:pPr>
            <a:r>
              <a:rPr lang="zh-CN" altLang="en-US" sz="1556" kern="0" dirty="0">
                <a:solidFill>
                  <a:srgbClr val="FFC000"/>
                </a:solidFill>
                <a:latin typeface="微软雅黑" pitchFamily="34" charset="-122"/>
                <a:ea typeface="微软雅黑" pitchFamily="34" charset="-122"/>
              </a:rPr>
              <a:t>中国梦不是一般意义上的梦想，而是一种特定的、整体性的思想意识和目标指向，是思想意识和目标指向的高度融合统一，是中华民族正在万众一心、努力奋斗的共同理想。</a:t>
            </a:r>
          </a:p>
        </p:txBody>
      </p:sp>
      <p:sp>
        <p:nvSpPr>
          <p:cNvPr id="26" name="矩形 25"/>
          <p:cNvSpPr/>
          <p:nvPr/>
        </p:nvSpPr>
        <p:spPr bwMode="auto">
          <a:xfrm>
            <a:off x="2179026" y="3231953"/>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33" name="矩形 32"/>
          <p:cNvSpPr/>
          <p:nvPr/>
        </p:nvSpPr>
        <p:spPr bwMode="auto">
          <a:xfrm>
            <a:off x="2179026" y="4186436"/>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25" name="TextBox 24"/>
          <p:cNvSpPr txBox="1"/>
          <p:nvPr/>
        </p:nvSpPr>
        <p:spPr>
          <a:xfrm>
            <a:off x="4494082" y="2808639"/>
            <a:ext cx="1107996" cy="369332"/>
          </a:xfrm>
          <a:prstGeom prst="rect">
            <a:avLst/>
          </a:prstGeom>
          <a:noFill/>
        </p:spPr>
        <p:txBody>
          <a:bodyPr wrap="none" rtlCol="0">
            <a:spAutoFit/>
          </a:bodyPr>
          <a:lstStyle>
            <a:defPPr>
              <a:defRPr lang="zh-CN"/>
            </a:defPPr>
            <a:lvl1pPr lvl="0">
              <a:defRPr kern="0">
                <a:solidFill>
                  <a:srgbClr val="FFC000"/>
                </a:solidFill>
                <a:latin typeface="微软雅黑" pitchFamily="34" charset="-122"/>
                <a:ea typeface="微软雅黑" pitchFamily="34" charset="-122"/>
              </a:defRPr>
            </a:lvl1pPr>
          </a:lstStyle>
          <a:p>
            <a:r>
              <a:rPr lang="zh-CN" altLang="en-US" b="1" dirty="0" smtClean="0"/>
              <a:t>第</a:t>
            </a:r>
            <a:r>
              <a:rPr lang="zh-CN" altLang="en-US" b="1" dirty="0"/>
              <a:t>二</a:t>
            </a:r>
            <a:r>
              <a:rPr lang="zh-CN" altLang="en-US" b="1" dirty="0" smtClean="0"/>
              <a:t>部分</a:t>
            </a:r>
            <a:endParaRPr lang="zh-CN" altLang="en-US" b="1" dirty="0"/>
          </a:p>
        </p:txBody>
      </p:sp>
      <p:pic>
        <p:nvPicPr>
          <p:cNvPr id="34" name="Picture 2" descr="C:\Users\PC\Desktop\ppt\3\未标题-1.png"/>
          <p:cNvPicPr>
            <a:picLocks noChangeAspect="1" noChangeArrowheads="1"/>
          </p:cNvPicPr>
          <p:nvPr/>
        </p:nvPicPr>
        <p:blipFill rotWithShape="1">
          <a:blip r:embed="rId22" cstate="email">
            <a:extLst>
              <a:ext uri="{BEBA8EAE-BF5A-486C-A8C5-ECC9F3942E4B}">
                <a14:imgProps xmlns:a14="http://schemas.microsoft.com/office/drawing/2010/main">
                  <a14:imgLayer r:embed="rId2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67212"/>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1"/>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3"/>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8"/>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5"/>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7"/>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2"/>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2"/>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13"/>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0"/>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9"/>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4"/>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
                                        <p:tgtEl>
                                          <p:spTgt spid="1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
                                        <p:tgtEl>
                                          <p:spTgt spid="15"/>
                                        </p:tgtEl>
                                      </p:cBhvr>
                                    </p:animEffect>
                                  </p:childTnLst>
                                </p:cTn>
                              </p:par>
                              <p:par>
                                <p:cTn id="107" presetID="10" presetClass="entr" presetSubtype="0" fill="hold" nodeType="withEffect">
                                  <p:stCondLst>
                                    <p:cond delay="2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
                                        <p:tgtEl>
                                          <p:spTgt spid="17"/>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
                                        <p:tgtEl>
                                          <p:spTgt spid="18"/>
                                        </p:tgtEl>
                                      </p:cBhvr>
                                    </p:animEffect>
                                  </p:childTnLst>
                                </p:cTn>
                              </p:par>
                              <p:par>
                                <p:cTn id="116" presetID="53" presetClass="exit" presetSubtype="0" fill="hold" nodeType="withEffect">
                                  <p:stCondLst>
                                    <p:cond delay="10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animEffect transition="out" filter="fade">
                                      <p:cBhvr>
                                        <p:cTn id="119" dur="1000"/>
                                        <p:tgtEl>
                                          <p:spTgt spid="14"/>
                                        </p:tgtEl>
                                      </p:cBhvr>
                                    </p:animEffect>
                                    <p:set>
                                      <p:cBhvr>
                                        <p:cTn id="120" dur="1" fill="hold">
                                          <p:stCondLst>
                                            <p:cond delay="999"/>
                                          </p:stCondLst>
                                        </p:cTn>
                                        <p:tgtEl>
                                          <p:spTgt spid="14"/>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15"/>
                                        </p:tgtEl>
                                        <p:attrNameLst>
                                          <p:attrName>ppt_w</p:attrName>
                                        </p:attrNameLst>
                                      </p:cBhvr>
                                      <p:tavLst>
                                        <p:tav tm="0">
                                          <p:val>
                                            <p:strVal val="ppt_w"/>
                                          </p:val>
                                        </p:tav>
                                        <p:tav tm="100000">
                                          <p:val>
                                            <p:fltVal val="0"/>
                                          </p:val>
                                        </p:tav>
                                      </p:tavLst>
                                    </p:anim>
                                    <p:anim calcmode="lin" valueType="num">
                                      <p:cBhvr>
                                        <p:cTn id="123" dur="500"/>
                                        <p:tgtEl>
                                          <p:spTgt spid="15"/>
                                        </p:tgtEl>
                                        <p:attrNameLst>
                                          <p:attrName>ppt_h</p:attrName>
                                        </p:attrNameLst>
                                      </p:cBhvr>
                                      <p:tavLst>
                                        <p:tav tm="0">
                                          <p:val>
                                            <p:strVal val="ppt_h"/>
                                          </p:val>
                                        </p:tav>
                                        <p:tav tm="100000">
                                          <p:val>
                                            <p:fltVal val="0"/>
                                          </p:val>
                                        </p:tav>
                                      </p:tavLst>
                                    </p:anim>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17"/>
                                        </p:tgtEl>
                                        <p:attrNameLst>
                                          <p:attrName>ppt_w</p:attrName>
                                        </p:attrNameLst>
                                      </p:cBhvr>
                                      <p:tavLst>
                                        <p:tav tm="0">
                                          <p:val>
                                            <p:strVal val="ppt_w"/>
                                          </p:val>
                                        </p:tav>
                                        <p:tav tm="100000">
                                          <p:val>
                                            <p:fltVal val="0"/>
                                          </p:val>
                                        </p:tav>
                                      </p:tavLst>
                                    </p:anim>
                                    <p:anim calcmode="lin" valueType="num">
                                      <p:cBhvr>
                                        <p:cTn id="133" dur="500"/>
                                        <p:tgtEl>
                                          <p:spTgt spid="17"/>
                                        </p:tgtEl>
                                        <p:attrNameLst>
                                          <p:attrName>ppt_h</p:attrName>
                                        </p:attrNameLst>
                                      </p:cBhvr>
                                      <p:tavLst>
                                        <p:tav tm="0">
                                          <p:val>
                                            <p:strVal val="ppt_h"/>
                                          </p:val>
                                        </p:tav>
                                        <p:tav tm="100000">
                                          <p:val>
                                            <p:fltVal val="0"/>
                                          </p:val>
                                        </p:tav>
                                      </p:tavLst>
                                    </p:anim>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18"/>
                                        </p:tgtEl>
                                        <p:attrNameLst>
                                          <p:attrName>ppt_w</p:attrName>
                                        </p:attrNameLst>
                                      </p:cBhvr>
                                      <p:tavLst>
                                        <p:tav tm="0">
                                          <p:val>
                                            <p:strVal val="ppt_w"/>
                                          </p:val>
                                        </p:tav>
                                        <p:tav tm="100000">
                                          <p:val>
                                            <p:fltVal val="0"/>
                                          </p:val>
                                        </p:tav>
                                      </p:tavLst>
                                    </p:anim>
                                    <p:anim calcmode="lin" valueType="num">
                                      <p:cBhvr>
                                        <p:cTn id="138" dur="500"/>
                                        <p:tgtEl>
                                          <p:spTgt spid="18"/>
                                        </p:tgtEl>
                                        <p:attrNameLst>
                                          <p:attrName>ppt_h</p:attrName>
                                        </p:attrNameLst>
                                      </p:cBhvr>
                                      <p:tavLst>
                                        <p:tav tm="0">
                                          <p:val>
                                            <p:strVal val="ppt_h"/>
                                          </p:val>
                                        </p:tav>
                                        <p:tav tm="100000">
                                          <p:val>
                                            <p:fltVal val="0"/>
                                          </p:val>
                                        </p:tav>
                                      </p:tavLst>
                                    </p:anim>
                                    <p:animEffect transition="out" filter="fade">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childTnLst>
                          </p:cTn>
                        </p:par>
                        <p:par>
                          <p:cTn id="141" fill="hold">
                            <p:stCondLst>
                              <p:cond delay="3000"/>
                            </p:stCondLst>
                            <p:childTnLst>
                              <p:par>
                                <p:cTn id="142" presetID="47"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1250"/>
                                        <p:tgtEl>
                                          <p:spTgt spid="19"/>
                                        </p:tgtEl>
                                      </p:cBhvr>
                                    </p:animEffect>
                                    <p:anim calcmode="lin" valueType="num">
                                      <p:cBhvr>
                                        <p:cTn id="145" dur="1250" fill="hold"/>
                                        <p:tgtEl>
                                          <p:spTgt spid="19"/>
                                        </p:tgtEl>
                                        <p:attrNameLst>
                                          <p:attrName>ppt_x</p:attrName>
                                        </p:attrNameLst>
                                      </p:cBhvr>
                                      <p:tavLst>
                                        <p:tav tm="0">
                                          <p:val>
                                            <p:strVal val="#ppt_x"/>
                                          </p:val>
                                        </p:tav>
                                        <p:tav tm="100000">
                                          <p:val>
                                            <p:strVal val="#ppt_x"/>
                                          </p:val>
                                        </p:tav>
                                      </p:tavLst>
                                    </p:anim>
                                    <p:anim calcmode="lin" valueType="num">
                                      <p:cBhvr>
                                        <p:cTn id="146" dur="1250" fill="hold"/>
                                        <p:tgtEl>
                                          <p:spTgt spid="19"/>
                                        </p:tgtEl>
                                        <p:attrNameLst>
                                          <p:attrName>ppt_y</p:attrName>
                                        </p:attrNameLst>
                                      </p:cBhvr>
                                      <p:tavLst>
                                        <p:tav tm="0">
                                          <p:val>
                                            <p:strVal val="#ppt_y-.1"/>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250" fill="hold"/>
                                        <p:tgtEl>
                                          <p:spTgt spid="20"/>
                                        </p:tgtEl>
                                        <p:attrNameLst>
                                          <p:attrName>ppt_w</p:attrName>
                                        </p:attrNameLst>
                                      </p:cBhvr>
                                      <p:tavLst>
                                        <p:tav tm="0">
                                          <p:val>
                                            <p:fltVal val="0"/>
                                          </p:val>
                                        </p:tav>
                                        <p:tav tm="100000">
                                          <p:val>
                                            <p:strVal val="#ppt_w"/>
                                          </p:val>
                                        </p:tav>
                                      </p:tavLst>
                                    </p:anim>
                                    <p:anim calcmode="lin" valueType="num">
                                      <p:cBhvr>
                                        <p:cTn id="150" dur="1250" fill="hold"/>
                                        <p:tgtEl>
                                          <p:spTgt spid="20"/>
                                        </p:tgtEl>
                                        <p:attrNameLst>
                                          <p:attrName>ppt_h</p:attrName>
                                        </p:attrNameLst>
                                      </p:cBhvr>
                                      <p:tavLst>
                                        <p:tav tm="0">
                                          <p:val>
                                            <p:fltVal val="0"/>
                                          </p:val>
                                        </p:tav>
                                        <p:tav tm="100000">
                                          <p:val>
                                            <p:strVal val="#ppt_h"/>
                                          </p:val>
                                        </p:tav>
                                      </p:tavLst>
                                    </p:anim>
                                    <p:animEffect transition="in" filter="fade">
                                      <p:cBhvr>
                                        <p:cTn id="151" dur="1250"/>
                                        <p:tgtEl>
                                          <p:spTgt spid="20"/>
                                        </p:tgtEl>
                                      </p:cBhvr>
                                    </p:animEffect>
                                  </p:childTnLst>
                                </p:cTn>
                              </p:par>
                            </p:childTnLst>
                          </p:cTn>
                        </p:par>
                        <p:par>
                          <p:cTn id="152" fill="hold">
                            <p:stCondLst>
                              <p:cond delay="4250"/>
                            </p:stCondLst>
                            <p:childTnLst>
                              <p:par>
                                <p:cTn id="153" presetID="10" presetClass="entr" presetSubtype="0" fill="hold"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4750"/>
                            </p:stCondLst>
                            <p:childTnLst>
                              <p:par>
                                <p:cTn id="157" presetID="6" presetClass="emph" presetSubtype="0" fill="hold" nodeType="afterEffect">
                                  <p:stCondLst>
                                    <p:cond delay="0"/>
                                  </p:stCondLst>
                                  <p:childTnLst>
                                    <p:animScale>
                                      <p:cBhvr>
                                        <p:cTn id="158" dur="500" fill="hold"/>
                                        <p:tgtEl>
                                          <p:spTgt spid="21"/>
                                        </p:tgtEl>
                                      </p:cBhvr>
                                      <p:by x="400000" y="400000"/>
                                    </p:animScale>
                                  </p:childTnLst>
                                </p:cTn>
                              </p:par>
                              <p:par>
                                <p:cTn id="159" presetID="10" presetClass="exit" presetSubtype="0" fill="hold" nodeType="withEffect">
                                  <p:stCondLst>
                                    <p:cond delay="25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par>
                          <p:cTn id="162" fill="hold">
                            <p:stCondLst>
                              <p:cond delay="5500"/>
                            </p:stCondLst>
                            <p:childTnLst>
                              <p:par>
                                <p:cTn id="163" presetID="2" presetClass="entr" presetSubtype="8"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0-#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6000"/>
                            </p:stCondLst>
                            <p:childTnLst>
                              <p:par>
                                <p:cTn id="168" presetID="42"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1000"/>
                                        <p:tgtEl>
                                          <p:spTgt spid="23"/>
                                        </p:tgtEl>
                                      </p:cBhvr>
                                    </p:animEffect>
                                    <p:anim calcmode="lin" valueType="num">
                                      <p:cBhvr>
                                        <p:cTn id="171" dur="1000" fill="hold"/>
                                        <p:tgtEl>
                                          <p:spTgt spid="23"/>
                                        </p:tgtEl>
                                        <p:attrNameLst>
                                          <p:attrName>ppt_x</p:attrName>
                                        </p:attrNameLst>
                                      </p:cBhvr>
                                      <p:tavLst>
                                        <p:tav tm="0">
                                          <p:val>
                                            <p:strVal val="#ppt_x"/>
                                          </p:val>
                                        </p:tav>
                                        <p:tav tm="100000">
                                          <p:val>
                                            <p:strVal val="#ppt_x"/>
                                          </p:val>
                                        </p:tav>
                                      </p:tavLst>
                                    </p:anim>
                                    <p:anim calcmode="lin" valueType="num">
                                      <p:cBhvr>
                                        <p:cTn id="172" dur="1000" fill="hold"/>
                                        <p:tgtEl>
                                          <p:spTgt spid="23"/>
                                        </p:tgtEl>
                                        <p:attrNameLst>
                                          <p:attrName>ppt_y</p:attrName>
                                        </p:attrNameLst>
                                      </p:cBhvr>
                                      <p:tavLst>
                                        <p:tav tm="0">
                                          <p:val>
                                            <p:strVal val="#ppt_y+.1"/>
                                          </p:val>
                                        </p:tav>
                                        <p:tav tm="100000">
                                          <p:val>
                                            <p:strVal val="#ppt_y"/>
                                          </p:val>
                                        </p:tav>
                                      </p:tavLst>
                                    </p:anim>
                                  </p:childTnLst>
                                </p:cTn>
                              </p:par>
                            </p:childTnLst>
                          </p:cTn>
                        </p:par>
                        <p:par>
                          <p:cTn id="173" fill="hold">
                            <p:stCondLst>
                              <p:cond delay="7000"/>
                            </p:stCondLst>
                            <p:childTnLst>
                              <p:par>
                                <p:cTn id="174" presetID="22" presetClass="entr" presetSubtype="2" fill="hold" grpId="0"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wipe(right)">
                                      <p:cBhvr>
                                        <p:cTn id="176" dur="500"/>
                                        <p:tgtEl>
                                          <p:spTgt spid="26"/>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right)">
                                      <p:cBhvr>
                                        <p:cTn id="179" dur="500"/>
                                        <p:tgtEl>
                                          <p:spTgt spid="33"/>
                                        </p:tgtEl>
                                      </p:cBhvr>
                                    </p:animEffect>
                                  </p:childTnLst>
                                </p:cTn>
                              </p:par>
                            </p:childTnLst>
                          </p:cTn>
                        </p:par>
                        <p:par>
                          <p:cTn id="180" fill="hold">
                            <p:stCondLst>
                              <p:cond delay="750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24"/>
                                        </p:tgtEl>
                                        <p:attrNameLst>
                                          <p:attrName>style.visibility</p:attrName>
                                        </p:attrNameLst>
                                      </p:cBhvr>
                                      <p:to>
                                        <p:strVal val="visible"/>
                                      </p:to>
                                    </p:set>
                                    <p:anim calcmode="lin" valueType="num">
                                      <p:cBhvr>
                                        <p:cTn id="1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24"/>
                                        </p:tgtEl>
                                        <p:attrNameLst>
                                          <p:attrName>ppt_y</p:attrName>
                                        </p:attrNameLst>
                                      </p:cBhvr>
                                      <p:tavLst>
                                        <p:tav tm="0">
                                          <p:val>
                                            <p:strVal val="#ppt_y"/>
                                          </p:val>
                                        </p:tav>
                                        <p:tav tm="100000">
                                          <p:val>
                                            <p:strVal val="#ppt_y"/>
                                          </p:val>
                                        </p:tav>
                                      </p:tavLst>
                                    </p:anim>
                                    <p:anim calcmode="lin" valueType="num">
                                      <p:cBhvr>
                                        <p:cTn id="1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6" grpId="0" animBg="1"/>
      <p:bldP spid="33"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2"/>
          <p:cNvSpPr/>
          <p:nvPr/>
        </p:nvSpPr>
        <p:spPr bwMode="auto">
          <a:xfrm>
            <a:off x="618574" y="1027638"/>
            <a:ext cx="9202760" cy="4176761"/>
          </a:xfrm>
          <a:custGeom>
            <a:avLst/>
            <a:gdLst>
              <a:gd name="connsiteX0" fmla="*/ 0 w 7920979"/>
              <a:gd name="connsiteY0" fmla="*/ 0 h 2880356"/>
              <a:gd name="connsiteX1" fmla="*/ 7920979 w 7920979"/>
              <a:gd name="connsiteY1" fmla="*/ 0 h 2880356"/>
              <a:gd name="connsiteX2" fmla="*/ 7920979 w 7920979"/>
              <a:gd name="connsiteY2" fmla="*/ 2880356 h 2880356"/>
              <a:gd name="connsiteX3" fmla="*/ 0 w 7920979"/>
              <a:gd name="connsiteY3" fmla="*/ 2880356 h 2880356"/>
              <a:gd name="connsiteX4" fmla="*/ 0 w 7920979"/>
              <a:gd name="connsiteY4" fmla="*/ 0 h 2880356"/>
              <a:gd name="connsiteX0" fmla="*/ 96252 w 7920979"/>
              <a:gd name="connsiteY0" fmla="*/ 0 h 3583001"/>
              <a:gd name="connsiteX1" fmla="*/ 7920979 w 7920979"/>
              <a:gd name="connsiteY1" fmla="*/ 702645 h 3583001"/>
              <a:gd name="connsiteX2" fmla="*/ 7920979 w 7920979"/>
              <a:gd name="connsiteY2" fmla="*/ 3583001 h 3583001"/>
              <a:gd name="connsiteX3" fmla="*/ 0 w 7920979"/>
              <a:gd name="connsiteY3" fmla="*/ 3583001 h 3583001"/>
              <a:gd name="connsiteX4" fmla="*/ 96252 w 7920979"/>
              <a:gd name="connsiteY4" fmla="*/ 0 h 3583001"/>
              <a:gd name="connsiteX0" fmla="*/ 96252 w 8488870"/>
              <a:gd name="connsiteY0" fmla="*/ 0 h 3583001"/>
              <a:gd name="connsiteX1" fmla="*/ 8488870 w 8488870"/>
              <a:gd name="connsiteY1" fmla="*/ 1116531 h 3583001"/>
              <a:gd name="connsiteX2" fmla="*/ 7920979 w 8488870"/>
              <a:gd name="connsiteY2" fmla="*/ 3583001 h 3583001"/>
              <a:gd name="connsiteX3" fmla="*/ 0 w 8488870"/>
              <a:gd name="connsiteY3" fmla="*/ 3583001 h 3583001"/>
              <a:gd name="connsiteX4" fmla="*/ 96252 w 8488870"/>
              <a:gd name="connsiteY4" fmla="*/ 0 h 3583001"/>
              <a:gd name="connsiteX0" fmla="*/ 567890 w 8960508"/>
              <a:gd name="connsiteY0" fmla="*/ 0 h 3583001"/>
              <a:gd name="connsiteX1" fmla="*/ 8960508 w 8960508"/>
              <a:gd name="connsiteY1" fmla="*/ 1116531 h 3583001"/>
              <a:gd name="connsiteX2" fmla="*/ 8392617 w 8960508"/>
              <a:gd name="connsiteY2" fmla="*/ 3583001 h 3583001"/>
              <a:gd name="connsiteX3" fmla="*/ 0 w 8960508"/>
              <a:gd name="connsiteY3" fmla="*/ 3197990 h 3583001"/>
              <a:gd name="connsiteX4" fmla="*/ 567890 w 8960508"/>
              <a:gd name="connsiteY4" fmla="*/ 0 h 3583001"/>
              <a:gd name="connsiteX0" fmla="*/ 567890 w 8960508"/>
              <a:gd name="connsiteY0" fmla="*/ 0 h 3785132"/>
              <a:gd name="connsiteX1" fmla="*/ 8960508 w 8960508"/>
              <a:gd name="connsiteY1" fmla="*/ 1116531 h 3785132"/>
              <a:gd name="connsiteX2" fmla="*/ 8623623 w 8960508"/>
              <a:gd name="connsiteY2" fmla="*/ 3785132 h 3785132"/>
              <a:gd name="connsiteX3" fmla="*/ 0 w 8960508"/>
              <a:gd name="connsiteY3" fmla="*/ 3197990 h 3785132"/>
              <a:gd name="connsiteX4" fmla="*/ 567890 w 8960508"/>
              <a:gd name="connsiteY4" fmla="*/ 0 h 3785132"/>
              <a:gd name="connsiteX0" fmla="*/ 808522 w 8960508"/>
              <a:gd name="connsiteY0" fmla="*/ 0 h 3814008"/>
              <a:gd name="connsiteX1" fmla="*/ 8960508 w 8960508"/>
              <a:gd name="connsiteY1" fmla="*/ 1145407 h 3814008"/>
              <a:gd name="connsiteX2" fmla="*/ 8623623 w 8960508"/>
              <a:gd name="connsiteY2" fmla="*/ 3814008 h 3814008"/>
              <a:gd name="connsiteX3" fmla="*/ 0 w 8960508"/>
              <a:gd name="connsiteY3" fmla="*/ 3226866 h 3814008"/>
              <a:gd name="connsiteX4" fmla="*/ 808522 w 8960508"/>
              <a:gd name="connsiteY4" fmla="*/ 0 h 3814008"/>
              <a:gd name="connsiteX0" fmla="*/ 808522 w 8681108"/>
              <a:gd name="connsiteY0" fmla="*/ 0 h 3814008"/>
              <a:gd name="connsiteX1" fmla="*/ 8681108 w 8681108"/>
              <a:gd name="connsiteY1" fmla="*/ 1120007 h 3814008"/>
              <a:gd name="connsiteX2" fmla="*/ 8623623 w 8681108"/>
              <a:gd name="connsiteY2" fmla="*/ 3814008 h 3814008"/>
              <a:gd name="connsiteX3" fmla="*/ 0 w 8681108"/>
              <a:gd name="connsiteY3" fmla="*/ 3226866 h 3814008"/>
              <a:gd name="connsiteX4" fmla="*/ 808522 w 8681108"/>
              <a:gd name="connsiteY4" fmla="*/ 0 h 3814008"/>
              <a:gd name="connsiteX0" fmla="*/ 808522 w 8681108"/>
              <a:gd name="connsiteY0" fmla="*/ 0 h 3801308"/>
              <a:gd name="connsiteX1" fmla="*/ 8681108 w 8681108"/>
              <a:gd name="connsiteY1" fmla="*/ 1120007 h 3801308"/>
              <a:gd name="connsiteX2" fmla="*/ 7798123 w 8681108"/>
              <a:gd name="connsiteY2" fmla="*/ 3801308 h 3801308"/>
              <a:gd name="connsiteX3" fmla="*/ 0 w 8681108"/>
              <a:gd name="connsiteY3" fmla="*/ 3226866 h 3801308"/>
              <a:gd name="connsiteX4" fmla="*/ 808522 w 8681108"/>
              <a:gd name="connsiteY4" fmla="*/ 0 h 3801308"/>
              <a:gd name="connsiteX0" fmla="*/ 808522 w 8770008"/>
              <a:gd name="connsiteY0" fmla="*/ 0 h 3801308"/>
              <a:gd name="connsiteX1" fmla="*/ 8770008 w 8770008"/>
              <a:gd name="connsiteY1" fmla="*/ 1005707 h 3801308"/>
              <a:gd name="connsiteX2" fmla="*/ 7798123 w 8770008"/>
              <a:gd name="connsiteY2" fmla="*/ 3801308 h 3801308"/>
              <a:gd name="connsiteX3" fmla="*/ 0 w 8770008"/>
              <a:gd name="connsiteY3" fmla="*/ 3226866 h 3801308"/>
              <a:gd name="connsiteX4" fmla="*/ 808522 w 8770008"/>
              <a:gd name="connsiteY4" fmla="*/ 0 h 3801308"/>
              <a:gd name="connsiteX0" fmla="*/ 795822 w 8770008"/>
              <a:gd name="connsiteY0" fmla="*/ 0 h 5312608"/>
              <a:gd name="connsiteX1" fmla="*/ 8770008 w 8770008"/>
              <a:gd name="connsiteY1" fmla="*/ 2517007 h 5312608"/>
              <a:gd name="connsiteX2" fmla="*/ 7798123 w 8770008"/>
              <a:gd name="connsiteY2" fmla="*/ 5312608 h 5312608"/>
              <a:gd name="connsiteX3" fmla="*/ 0 w 8770008"/>
              <a:gd name="connsiteY3" fmla="*/ 4738166 h 5312608"/>
              <a:gd name="connsiteX4" fmla="*/ 795822 w 8770008"/>
              <a:gd name="connsiteY4" fmla="*/ 0 h 5312608"/>
              <a:gd name="connsiteX0" fmla="*/ 478322 w 8770008"/>
              <a:gd name="connsiteY0" fmla="*/ 0 h 2937708"/>
              <a:gd name="connsiteX1" fmla="*/ 8770008 w 8770008"/>
              <a:gd name="connsiteY1" fmla="*/ 142107 h 2937708"/>
              <a:gd name="connsiteX2" fmla="*/ 7798123 w 8770008"/>
              <a:gd name="connsiteY2" fmla="*/ 2937708 h 2937708"/>
              <a:gd name="connsiteX3" fmla="*/ 0 w 8770008"/>
              <a:gd name="connsiteY3" fmla="*/ 2363266 h 2937708"/>
              <a:gd name="connsiteX4" fmla="*/ 478322 w 8770008"/>
              <a:gd name="connsiteY4" fmla="*/ 0 h 2937708"/>
              <a:gd name="connsiteX0" fmla="*/ 670827 w 8770008"/>
              <a:gd name="connsiteY0" fmla="*/ 0 h 2937708"/>
              <a:gd name="connsiteX1" fmla="*/ 8770008 w 8770008"/>
              <a:gd name="connsiteY1" fmla="*/ 142107 h 2937708"/>
              <a:gd name="connsiteX2" fmla="*/ 7798123 w 8770008"/>
              <a:gd name="connsiteY2" fmla="*/ 2937708 h 2937708"/>
              <a:gd name="connsiteX3" fmla="*/ 0 w 8770008"/>
              <a:gd name="connsiteY3" fmla="*/ 2363266 h 2937708"/>
              <a:gd name="connsiteX4" fmla="*/ 670827 w 8770008"/>
              <a:gd name="connsiteY4" fmla="*/ 0 h 2937708"/>
              <a:gd name="connsiteX0" fmla="*/ 670827 w 8770008"/>
              <a:gd name="connsiteY0" fmla="*/ 0 h 2937708"/>
              <a:gd name="connsiteX1" fmla="*/ 1467546 w 8770008"/>
              <a:gd name="connsiteY1" fmla="*/ 9892 h 2937708"/>
              <a:gd name="connsiteX2" fmla="*/ 8770008 w 8770008"/>
              <a:gd name="connsiteY2" fmla="*/ 142107 h 2937708"/>
              <a:gd name="connsiteX3" fmla="*/ 7798123 w 8770008"/>
              <a:gd name="connsiteY3" fmla="*/ 2937708 h 2937708"/>
              <a:gd name="connsiteX4" fmla="*/ 0 w 8770008"/>
              <a:gd name="connsiteY4" fmla="*/ 2363266 h 2937708"/>
              <a:gd name="connsiteX5" fmla="*/ 670827 w 8770008"/>
              <a:gd name="connsiteY5" fmla="*/ 0 h 2937708"/>
              <a:gd name="connsiteX0" fmla="*/ 670827 w 8770008"/>
              <a:gd name="connsiteY0" fmla="*/ 0 h 2937708"/>
              <a:gd name="connsiteX1" fmla="*/ 1467546 w 8770008"/>
              <a:gd name="connsiteY1" fmla="*/ 9892 h 2937708"/>
              <a:gd name="connsiteX2" fmla="*/ 8770008 w 8770008"/>
              <a:gd name="connsiteY2" fmla="*/ 142107 h 2937708"/>
              <a:gd name="connsiteX3" fmla="*/ 7798123 w 8770008"/>
              <a:gd name="connsiteY3" fmla="*/ 2937708 h 2937708"/>
              <a:gd name="connsiteX4" fmla="*/ 0 w 8770008"/>
              <a:gd name="connsiteY4" fmla="*/ 2363266 h 2937708"/>
              <a:gd name="connsiteX5" fmla="*/ 591647 w 8770008"/>
              <a:gd name="connsiteY5" fmla="*/ 269774 h 2937708"/>
              <a:gd name="connsiteX6" fmla="*/ 670827 w 8770008"/>
              <a:gd name="connsiteY6" fmla="*/ 0 h 2937708"/>
              <a:gd name="connsiteX0" fmla="*/ 670827 w 8770008"/>
              <a:gd name="connsiteY0" fmla="*/ 0 h 3486348"/>
              <a:gd name="connsiteX1" fmla="*/ 1467546 w 8770008"/>
              <a:gd name="connsiteY1" fmla="*/ 558532 h 3486348"/>
              <a:gd name="connsiteX2" fmla="*/ 8770008 w 8770008"/>
              <a:gd name="connsiteY2" fmla="*/ 690747 h 3486348"/>
              <a:gd name="connsiteX3" fmla="*/ 7798123 w 8770008"/>
              <a:gd name="connsiteY3" fmla="*/ 3486348 h 3486348"/>
              <a:gd name="connsiteX4" fmla="*/ 0 w 8770008"/>
              <a:gd name="connsiteY4" fmla="*/ 2911906 h 3486348"/>
              <a:gd name="connsiteX5" fmla="*/ 591647 w 8770008"/>
              <a:gd name="connsiteY5" fmla="*/ 818414 h 3486348"/>
              <a:gd name="connsiteX6" fmla="*/ 670827 w 8770008"/>
              <a:gd name="connsiteY6" fmla="*/ 0 h 3486348"/>
              <a:gd name="connsiteX0" fmla="*/ 516822 w 8770008"/>
              <a:gd name="connsiteY0" fmla="*/ 0 h 3332344"/>
              <a:gd name="connsiteX1" fmla="*/ 1467546 w 8770008"/>
              <a:gd name="connsiteY1" fmla="*/ 404528 h 3332344"/>
              <a:gd name="connsiteX2" fmla="*/ 8770008 w 8770008"/>
              <a:gd name="connsiteY2" fmla="*/ 536743 h 3332344"/>
              <a:gd name="connsiteX3" fmla="*/ 7798123 w 8770008"/>
              <a:gd name="connsiteY3" fmla="*/ 3332344 h 3332344"/>
              <a:gd name="connsiteX4" fmla="*/ 0 w 8770008"/>
              <a:gd name="connsiteY4" fmla="*/ 2757902 h 3332344"/>
              <a:gd name="connsiteX5" fmla="*/ 591647 w 8770008"/>
              <a:gd name="connsiteY5" fmla="*/ 664410 h 3332344"/>
              <a:gd name="connsiteX6" fmla="*/ 516822 w 8770008"/>
              <a:gd name="connsiteY6" fmla="*/ 0 h 3332344"/>
              <a:gd name="connsiteX0" fmla="*/ 516822 w 8770008"/>
              <a:gd name="connsiteY0" fmla="*/ 0 h 3332344"/>
              <a:gd name="connsiteX1" fmla="*/ 1409795 w 8770008"/>
              <a:gd name="connsiteY1" fmla="*/ 356402 h 3332344"/>
              <a:gd name="connsiteX2" fmla="*/ 8770008 w 8770008"/>
              <a:gd name="connsiteY2" fmla="*/ 536743 h 3332344"/>
              <a:gd name="connsiteX3" fmla="*/ 7798123 w 8770008"/>
              <a:gd name="connsiteY3" fmla="*/ 3332344 h 3332344"/>
              <a:gd name="connsiteX4" fmla="*/ 0 w 8770008"/>
              <a:gd name="connsiteY4" fmla="*/ 2757902 h 3332344"/>
              <a:gd name="connsiteX5" fmla="*/ 591647 w 8770008"/>
              <a:gd name="connsiteY5" fmla="*/ 664410 h 3332344"/>
              <a:gd name="connsiteX6" fmla="*/ 516822 w 8770008"/>
              <a:gd name="connsiteY6" fmla="*/ 0 h 3332344"/>
              <a:gd name="connsiteX0" fmla="*/ 516822 w 8770008"/>
              <a:gd name="connsiteY0" fmla="*/ 0 h 3332344"/>
              <a:gd name="connsiteX1" fmla="*/ 1409795 w 8770008"/>
              <a:gd name="connsiteY1" fmla="*/ 356402 h 3332344"/>
              <a:gd name="connsiteX2" fmla="*/ 1717803 w 8770008"/>
              <a:gd name="connsiteY2" fmla="*/ 356401 h 3332344"/>
              <a:gd name="connsiteX3" fmla="*/ 8770008 w 8770008"/>
              <a:gd name="connsiteY3" fmla="*/ 536743 h 3332344"/>
              <a:gd name="connsiteX4" fmla="*/ 7798123 w 8770008"/>
              <a:gd name="connsiteY4" fmla="*/ 3332344 h 3332344"/>
              <a:gd name="connsiteX5" fmla="*/ 0 w 8770008"/>
              <a:gd name="connsiteY5" fmla="*/ 2757902 h 3332344"/>
              <a:gd name="connsiteX6" fmla="*/ 591647 w 8770008"/>
              <a:gd name="connsiteY6" fmla="*/ 664410 h 3332344"/>
              <a:gd name="connsiteX7" fmla="*/ 516822 w 8770008"/>
              <a:gd name="connsiteY7" fmla="*/ 0 h 3332344"/>
              <a:gd name="connsiteX0" fmla="*/ 516822 w 8770008"/>
              <a:gd name="connsiteY0" fmla="*/ 0 h 3332344"/>
              <a:gd name="connsiteX1" fmla="*/ 1409795 w 8770008"/>
              <a:gd name="connsiteY1" fmla="*/ 356402 h 3332344"/>
              <a:gd name="connsiteX2" fmla="*/ 1814056 w 8770008"/>
              <a:gd name="connsiteY2" fmla="*/ 67643 h 3332344"/>
              <a:gd name="connsiteX3" fmla="*/ 8770008 w 8770008"/>
              <a:gd name="connsiteY3" fmla="*/ 536743 h 3332344"/>
              <a:gd name="connsiteX4" fmla="*/ 7798123 w 8770008"/>
              <a:gd name="connsiteY4" fmla="*/ 3332344 h 3332344"/>
              <a:gd name="connsiteX5" fmla="*/ 0 w 8770008"/>
              <a:gd name="connsiteY5" fmla="*/ 2757902 h 3332344"/>
              <a:gd name="connsiteX6" fmla="*/ 591647 w 8770008"/>
              <a:gd name="connsiteY6" fmla="*/ 664410 h 3332344"/>
              <a:gd name="connsiteX7" fmla="*/ 516822 w 8770008"/>
              <a:gd name="connsiteY7" fmla="*/ 0 h 3332344"/>
              <a:gd name="connsiteX0" fmla="*/ 516822 w 8770008"/>
              <a:gd name="connsiteY0" fmla="*/ 0 h 3332344"/>
              <a:gd name="connsiteX1" fmla="*/ 1255791 w 8770008"/>
              <a:gd name="connsiteY1" fmla="*/ 308275 h 3332344"/>
              <a:gd name="connsiteX2" fmla="*/ 1814056 w 8770008"/>
              <a:gd name="connsiteY2" fmla="*/ 67643 h 3332344"/>
              <a:gd name="connsiteX3" fmla="*/ 8770008 w 8770008"/>
              <a:gd name="connsiteY3" fmla="*/ 536743 h 3332344"/>
              <a:gd name="connsiteX4" fmla="*/ 7798123 w 8770008"/>
              <a:gd name="connsiteY4" fmla="*/ 3332344 h 3332344"/>
              <a:gd name="connsiteX5" fmla="*/ 0 w 8770008"/>
              <a:gd name="connsiteY5" fmla="*/ 2757902 h 3332344"/>
              <a:gd name="connsiteX6" fmla="*/ 591647 w 8770008"/>
              <a:gd name="connsiteY6" fmla="*/ 664410 h 3332344"/>
              <a:gd name="connsiteX7" fmla="*/ 516822 w 8770008"/>
              <a:gd name="connsiteY7" fmla="*/ 0 h 3332344"/>
              <a:gd name="connsiteX0" fmla="*/ 516822 w 8770008"/>
              <a:gd name="connsiteY0" fmla="*/ 0 h 3332344"/>
              <a:gd name="connsiteX1" fmla="*/ 1255791 w 8770008"/>
              <a:gd name="connsiteY1" fmla="*/ 308275 h 3332344"/>
              <a:gd name="connsiteX2" fmla="*/ 1814056 w 8770008"/>
              <a:gd name="connsiteY2" fmla="*/ 67643 h 3332344"/>
              <a:gd name="connsiteX3" fmla="*/ 2247192 w 8770008"/>
              <a:gd name="connsiteY3" fmla="*/ 86894 h 3332344"/>
              <a:gd name="connsiteX4" fmla="*/ 8770008 w 8770008"/>
              <a:gd name="connsiteY4" fmla="*/ 536743 h 3332344"/>
              <a:gd name="connsiteX5" fmla="*/ 7798123 w 8770008"/>
              <a:gd name="connsiteY5" fmla="*/ 3332344 h 3332344"/>
              <a:gd name="connsiteX6" fmla="*/ 0 w 8770008"/>
              <a:gd name="connsiteY6" fmla="*/ 2757902 h 3332344"/>
              <a:gd name="connsiteX7" fmla="*/ 591647 w 8770008"/>
              <a:gd name="connsiteY7" fmla="*/ 664410 h 3332344"/>
              <a:gd name="connsiteX8" fmla="*/ 516822 w 8770008"/>
              <a:gd name="connsiteY8" fmla="*/ 0 h 3332344"/>
              <a:gd name="connsiteX0" fmla="*/ 516822 w 8770008"/>
              <a:gd name="connsiteY0" fmla="*/ 0 h 3332344"/>
              <a:gd name="connsiteX1" fmla="*/ 1255791 w 8770008"/>
              <a:gd name="connsiteY1" fmla="*/ 308275 h 3332344"/>
              <a:gd name="connsiteX2" fmla="*/ 1814056 w 8770008"/>
              <a:gd name="connsiteY2" fmla="*/ 67643 h 3332344"/>
              <a:gd name="connsiteX3" fmla="*/ 1881432 w 8770008"/>
              <a:gd name="connsiteY3" fmla="*/ 394903 h 3332344"/>
              <a:gd name="connsiteX4" fmla="*/ 8770008 w 8770008"/>
              <a:gd name="connsiteY4" fmla="*/ 536743 h 3332344"/>
              <a:gd name="connsiteX5" fmla="*/ 7798123 w 8770008"/>
              <a:gd name="connsiteY5" fmla="*/ 3332344 h 3332344"/>
              <a:gd name="connsiteX6" fmla="*/ 0 w 8770008"/>
              <a:gd name="connsiteY6" fmla="*/ 2757902 h 3332344"/>
              <a:gd name="connsiteX7" fmla="*/ 591647 w 8770008"/>
              <a:gd name="connsiteY7" fmla="*/ 664410 h 3332344"/>
              <a:gd name="connsiteX8" fmla="*/ 516822 w 8770008"/>
              <a:gd name="connsiteY8" fmla="*/ 0 h 3332344"/>
              <a:gd name="connsiteX0" fmla="*/ 516822 w 8770008"/>
              <a:gd name="connsiteY0" fmla="*/ 0 h 3332344"/>
              <a:gd name="connsiteX1" fmla="*/ 1255791 w 8770008"/>
              <a:gd name="connsiteY1" fmla="*/ 308275 h 3332344"/>
              <a:gd name="connsiteX2" fmla="*/ 1814056 w 8770008"/>
              <a:gd name="connsiteY2" fmla="*/ 67643 h 3332344"/>
              <a:gd name="connsiteX3" fmla="*/ 1881432 w 8770008"/>
              <a:gd name="connsiteY3" fmla="*/ 394903 h 3332344"/>
              <a:gd name="connsiteX4" fmla="*/ 8770008 w 8770008"/>
              <a:gd name="connsiteY4" fmla="*/ 536743 h 3332344"/>
              <a:gd name="connsiteX5" fmla="*/ 7798123 w 8770008"/>
              <a:gd name="connsiteY5" fmla="*/ 3332344 h 3332344"/>
              <a:gd name="connsiteX6" fmla="*/ 0 w 8770008"/>
              <a:gd name="connsiteY6" fmla="*/ 2757902 h 3332344"/>
              <a:gd name="connsiteX7" fmla="*/ 610897 w 8770008"/>
              <a:gd name="connsiteY7" fmla="*/ 847290 h 3332344"/>
              <a:gd name="connsiteX8" fmla="*/ 516822 w 8770008"/>
              <a:gd name="connsiteY8" fmla="*/ 0 h 3332344"/>
              <a:gd name="connsiteX0" fmla="*/ 266565 w 8770008"/>
              <a:gd name="connsiteY0" fmla="*/ 28609 h 3264701"/>
              <a:gd name="connsiteX1" fmla="*/ 1255791 w 8770008"/>
              <a:gd name="connsiteY1" fmla="*/ 240632 h 3264701"/>
              <a:gd name="connsiteX2" fmla="*/ 1814056 w 8770008"/>
              <a:gd name="connsiteY2" fmla="*/ 0 h 3264701"/>
              <a:gd name="connsiteX3" fmla="*/ 1881432 w 8770008"/>
              <a:gd name="connsiteY3" fmla="*/ 327260 h 3264701"/>
              <a:gd name="connsiteX4" fmla="*/ 8770008 w 8770008"/>
              <a:gd name="connsiteY4" fmla="*/ 469100 h 3264701"/>
              <a:gd name="connsiteX5" fmla="*/ 7798123 w 8770008"/>
              <a:gd name="connsiteY5" fmla="*/ 3264701 h 3264701"/>
              <a:gd name="connsiteX6" fmla="*/ 0 w 8770008"/>
              <a:gd name="connsiteY6" fmla="*/ 2690259 h 3264701"/>
              <a:gd name="connsiteX7" fmla="*/ 610897 w 8770008"/>
              <a:gd name="connsiteY7" fmla="*/ 779647 h 3264701"/>
              <a:gd name="connsiteX8" fmla="*/ 266565 w 8770008"/>
              <a:gd name="connsiteY8" fmla="*/ 28609 h 3264701"/>
              <a:gd name="connsiteX0" fmla="*/ 266565 w 8770008"/>
              <a:gd name="connsiteY0" fmla="*/ 28609 h 3264701"/>
              <a:gd name="connsiteX1" fmla="*/ 1130662 w 8770008"/>
              <a:gd name="connsiteY1" fmla="*/ 221381 h 3264701"/>
              <a:gd name="connsiteX2" fmla="*/ 1814056 w 8770008"/>
              <a:gd name="connsiteY2" fmla="*/ 0 h 3264701"/>
              <a:gd name="connsiteX3" fmla="*/ 1881432 w 8770008"/>
              <a:gd name="connsiteY3" fmla="*/ 327260 h 3264701"/>
              <a:gd name="connsiteX4" fmla="*/ 8770008 w 8770008"/>
              <a:gd name="connsiteY4" fmla="*/ 469100 h 3264701"/>
              <a:gd name="connsiteX5" fmla="*/ 7798123 w 8770008"/>
              <a:gd name="connsiteY5" fmla="*/ 3264701 h 3264701"/>
              <a:gd name="connsiteX6" fmla="*/ 0 w 8770008"/>
              <a:gd name="connsiteY6" fmla="*/ 2690259 h 3264701"/>
              <a:gd name="connsiteX7" fmla="*/ 610897 w 8770008"/>
              <a:gd name="connsiteY7" fmla="*/ 779647 h 3264701"/>
              <a:gd name="connsiteX8" fmla="*/ 266565 w 8770008"/>
              <a:gd name="connsiteY8" fmla="*/ 28609 h 3264701"/>
              <a:gd name="connsiteX0" fmla="*/ 266565 w 8770008"/>
              <a:gd name="connsiteY0" fmla="*/ 9359 h 3245451"/>
              <a:gd name="connsiteX1" fmla="*/ 1130662 w 8770008"/>
              <a:gd name="connsiteY1" fmla="*/ 202131 h 3245451"/>
              <a:gd name="connsiteX2" fmla="*/ 1515673 w 8770008"/>
              <a:gd name="connsiteY2" fmla="*/ 0 h 3245451"/>
              <a:gd name="connsiteX3" fmla="*/ 1881432 w 8770008"/>
              <a:gd name="connsiteY3" fmla="*/ 308010 h 3245451"/>
              <a:gd name="connsiteX4" fmla="*/ 8770008 w 8770008"/>
              <a:gd name="connsiteY4" fmla="*/ 449850 h 3245451"/>
              <a:gd name="connsiteX5" fmla="*/ 7798123 w 8770008"/>
              <a:gd name="connsiteY5" fmla="*/ 3245451 h 3245451"/>
              <a:gd name="connsiteX6" fmla="*/ 0 w 8770008"/>
              <a:gd name="connsiteY6" fmla="*/ 2671009 h 3245451"/>
              <a:gd name="connsiteX7" fmla="*/ 610897 w 8770008"/>
              <a:gd name="connsiteY7" fmla="*/ 760397 h 3245451"/>
              <a:gd name="connsiteX8" fmla="*/ 266565 w 8770008"/>
              <a:gd name="connsiteY8" fmla="*/ 9359 h 3245451"/>
              <a:gd name="connsiteX0" fmla="*/ 266565 w 8789259"/>
              <a:gd name="connsiteY0" fmla="*/ 9359 h 3245451"/>
              <a:gd name="connsiteX1" fmla="*/ 1130662 w 8789259"/>
              <a:gd name="connsiteY1" fmla="*/ 202131 h 3245451"/>
              <a:gd name="connsiteX2" fmla="*/ 1515673 w 8789259"/>
              <a:gd name="connsiteY2" fmla="*/ 0 h 3245451"/>
              <a:gd name="connsiteX3" fmla="*/ 1881432 w 8789259"/>
              <a:gd name="connsiteY3" fmla="*/ 308010 h 3245451"/>
              <a:gd name="connsiteX4" fmla="*/ 8789259 w 8789259"/>
              <a:gd name="connsiteY4" fmla="*/ 526852 h 3245451"/>
              <a:gd name="connsiteX5" fmla="*/ 7798123 w 8789259"/>
              <a:gd name="connsiteY5" fmla="*/ 3245451 h 3245451"/>
              <a:gd name="connsiteX6" fmla="*/ 0 w 8789259"/>
              <a:gd name="connsiteY6" fmla="*/ 2671009 h 3245451"/>
              <a:gd name="connsiteX7" fmla="*/ 610897 w 8789259"/>
              <a:gd name="connsiteY7" fmla="*/ 760397 h 3245451"/>
              <a:gd name="connsiteX8" fmla="*/ 266565 w 8789259"/>
              <a:gd name="connsiteY8" fmla="*/ 9359 h 3245451"/>
              <a:gd name="connsiteX0" fmla="*/ 266565 w 8789259"/>
              <a:gd name="connsiteY0" fmla="*/ 9359 h 3245451"/>
              <a:gd name="connsiteX1" fmla="*/ 1092161 w 8789259"/>
              <a:gd name="connsiteY1" fmla="*/ 202131 h 3245451"/>
              <a:gd name="connsiteX2" fmla="*/ 1515673 w 8789259"/>
              <a:gd name="connsiteY2" fmla="*/ 0 h 3245451"/>
              <a:gd name="connsiteX3" fmla="*/ 1881432 w 8789259"/>
              <a:gd name="connsiteY3" fmla="*/ 308010 h 3245451"/>
              <a:gd name="connsiteX4" fmla="*/ 8789259 w 8789259"/>
              <a:gd name="connsiteY4" fmla="*/ 526852 h 3245451"/>
              <a:gd name="connsiteX5" fmla="*/ 7798123 w 8789259"/>
              <a:gd name="connsiteY5" fmla="*/ 3245451 h 3245451"/>
              <a:gd name="connsiteX6" fmla="*/ 0 w 8789259"/>
              <a:gd name="connsiteY6" fmla="*/ 2671009 h 3245451"/>
              <a:gd name="connsiteX7" fmla="*/ 610897 w 8789259"/>
              <a:gd name="connsiteY7" fmla="*/ 760397 h 3245451"/>
              <a:gd name="connsiteX8" fmla="*/ 266565 w 8789259"/>
              <a:gd name="connsiteY8" fmla="*/ 9359 h 3245451"/>
              <a:gd name="connsiteX0" fmla="*/ 199188 w 8789259"/>
              <a:gd name="connsiteY0" fmla="*/ 0 h 3274593"/>
              <a:gd name="connsiteX1" fmla="*/ 1092161 w 8789259"/>
              <a:gd name="connsiteY1" fmla="*/ 231273 h 3274593"/>
              <a:gd name="connsiteX2" fmla="*/ 1515673 w 8789259"/>
              <a:gd name="connsiteY2" fmla="*/ 29142 h 3274593"/>
              <a:gd name="connsiteX3" fmla="*/ 1881432 w 8789259"/>
              <a:gd name="connsiteY3" fmla="*/ 337152 h 3274593"/>
              <a:gd name="connsiteX4" fmla="*/ 8789259 w 8789259"/>
              <a:gd name="connsiteY4" fmla="*/ 555994 h 3274593"/>
              <a:gd name="connsiteX5" fmla="*/ 7798123 w 8789259"/>
              <a:gd name="connsiteY5" fmla="*/ 3274593 h 3274593"/>
              <a:gd name="connsiteX6" fmla="*/ 0 w 8789259"/>
              <a:gd name="connsiteY6" fmla="*/ 2700151 h 3274593"/>
              <a:gd name="connsiteX7" fmla="*/ 610897 w 8789259"/>
              <a:gd name="connsiteY7" fmla="*/ 789539 h 3274593"/>
              <a:gd name="connsiteX8" fmla="*/ 199188 w 8789259"/>
              <a:gd name="connsiteY8" fmla="*/ 0 h 3274593"/>
              <a:gd name="connsiteX0" fmla="*/ 199188 w 8121602"/>
              <a:gd name="connsiteY0" fmla="*/ 0 h 3274593"/>
              <a:gd name="connsiteX1" fmla="*/ 1092161 w 8121602"/>
              <a:gd name="connsiteY1" fmla="*/ 231273 h 3274593"/>
              <a:gd name="connsiteX2" fmla="*/ 1515673 w 8121602"/>
              <a:gd name="connsiteY2" fmla="*/ 29142 h 3274593"/>
              <a:gd name="connsiteX3" fmla="*/ 1881432 w 8121602"/>
              <a:gd name="connsiteY3" fmla="*/ 337152 h 3274593"/>
              <a:gd name="connsiteX4" fmla="*/ 8121602 w 8121602"/>
              <a:gd name="connsiteY4" fmla="*/ 526965 h 3274593"/>
              <a:gd name="connsiteX5" fmla="*/ 7798123 w 8121602"/>
              <a:gd name="connsiteY5" fmla="*/ 3274593 h 3274593"/>
              <a:gd name="connsiteX6" fmla="*/ 0 w 8121602"/>
              <a:gd name="connsiteY6" fmla="*/ 2700151 h 3274593"/>
              <a:gd name="connsiteX7" fmla="*/ 610897 w 8121602"/>
              <a:gd name="connsiteY7" fmla="*/ 789539 h 3274593"/>
              <a:gd name="connsiteX8" fmla="*/ 199188 w 8121602"/>
              <a:gd name="connsiteY8" fmla="*/ 0 h 3274593"/>
              <a:gd name="connsiteX0" fmla="*/ 199188 w 8785095"/>
              <a:gd name="connsiteY0" fmla="*/ 0 h 3303622"/>
              <a:gd name="connsiteX1" fmla="*/ 1092161 w 8785095"/>
              <a:gd name="connsiteY1" fmla="*/ 231273 h 3303622"/>
              <a:gd name="connsiteX2" fmla="*/ 1515673 w 8785095"/>
              <a:gd name="connsiteY2" fmla="*/ 29142 h 3303622"/>
              <a:gd name="connsiteX3" fmla="*/ 1881432 w 8785095"/>
              <a:gd name="connsiteY3" fmla="*/ 337152 h 3303622"/>
              <a:gd name="connsiteX4" fmla="*/ 8121602 w 8785095"/>
              <a:gd name="connsiteY4" fmla="*/ 526965 h 3303622"/>
              <a:gd name="connsiteX5" fmla="*/ 8785095 w 8785095"/>
              <a:gd name="connsiteY5" fmla="*/ 3303622 h 3303622"/>
              <a:gd name="connsiteX6" fmla="*/ 0 w 8785095"/>
              <a:gd name="connsiteY6" fmla="*/ 2700151 h 3303622"/>
              <a:gd name="connsiteX7" fmla="*/ 610897 w 8785095"/>
              <a:gd name="connsiteY7" fmla="*/ 789539 h 3303622"/>
              <a:gd name="connsiteX8" fmla="*/ 199188 w 8785095"/>
              <a:gd name="connsiteY8" fmla="*/ 0 h 3303622"/>
              <a:gd name="connsiteX0" fmla="*/ 199188 w 8785095"/>
              <a:gd name="connsiteY0" fmla="*/ 0 h 3303622"/>
              <a:gd name="connsiteX1" fmla="*/ 1092161 w 8785095"/>
              <a:gd name="connsiteY1" fmla="*/ 231273 h 3303622"/>
              <a:gd name="connsiteX2" fmla="*/ 1375973 w 8785095"/>
              <a:gd name="connsiteY2" fmla="*/ 29142 h 3303622"/>
              <a:gd name="connsiteX3" fmla="*/ 1881432 w 8785095"/>
              <a:gd name="connsiteY3" fmla="*/ 337152 h 3303622"/>
              <a:gd name="connsiteX4" fmla="*/ 8121602 w 8785095"/>
              <a:gd name="connsiteY4" fmla="*/ 526965 h 3303622"/>
              <a:gd name="connsiteX5" fmla="*/ 8785095 w 8785095"/>
              <a:gd name="connsiteY5" fmla="*/ 3303622 h 3303622"/>
              <a:gd name="connsiteX6" fmla="*/ 0 w 8785095"/>
              <a:gd name="connsiteY6" fmla="*/ 2700151 h 3303622"/>
              <a:gd name="connsiteX7" fmla="*/ 610897 w 8785095"/>
              <a:gd name="connsiteY7" fmla="*/ 789539 h 3303622"/>
              <a:gd name="connsiteX8" fmla="*/ 199188 w 8785095"/>
              <a:gd name="connsiteY8" fmla="*/ 0 h 3303622"/>
              <a:gd name="connsiteX0" fmla="*/ 199188 w 8785095"/>
              <a:gd name="connsiteY0" fmla="*/ 0 h 3303622"/>
              <a:gd name="connsiteX1" fmla="*/ 1092161 w 8785095"/>
              <a:gd name="connsiteY1" fmla="*/ 231273 h 3303622"/>
              <a:gd name="connsiteX2" fmla="*/ 1375973 w 8785095"/>
              <a:gd name="connsiteY2" fmla="*/ 29142 h 3303622"/>
              <a:gd name="connsiteX3" fmla="*/ 2093187 w 8785095"/>
              <a:gd name="connsiteY3" fmla="*/ 269775 h 3303622"/>
              <a:gd name="connsiteX4" fmla="*/ 8121602 w 8785095"/>
              <a:gd name="connsiteY4" fmla="*/ 526965 h 3303622"/>
              <a:gd name="connsiteX5" fmla="*/ 8785095 w 8785095"/>
              <a:gd name="connsiteY5" fmla="*/ 3303622 h 3303622"/>
              <a:gd name="connsiteX6" fmla="*/ 0 w 8785095"/>
              <a:gd name="connsiteY6" fmla="*/ 2700151 h 3303622"/>
              <a:gd name="connsiteX7" fmla="*/ 610897 w 8785095"/>
              <a:gd name="connsiteY7" fmla="*/ 789539 h 3303622"/>
              <a:gd name="connsiteX8" fmla="*/ 199188 w 8785095"/>
              <a:gd name="connsiteY8" fmla="*/ 0 h 3303622"/>
              <a:gd name="connsiteX0" fmla="*/ 314691 w 8785095"/>
              <a:gd name="connsiteY0" fmla="*/ 86361 h 3274480"/>
              <a:gd name="connsiteX1" fmla="*/ 1092161 w 8785095"/>
              <a:gd name="connsiteY1" fmla="*/ 202131 h 3274480"/>
              <a:gd name="connsiteX2" fmla="*/ 1375973 w 8785095"/>
              <a:gd name="connsiteY2" fmla="*/ 0 h 3274480"/>
              <a:gd name="connsiteX3" fmla="*/ 2093187 w 8785095"/>
              <a:gd name="connsiteY3" fmla="*/ 240633 h 3274480"/>
              <a:gd name="connsiteX4" fmla="*/ 8121602 w 8785095"/>
              <a:gd name="connsiteY4" fmla="*/ 497823 h 3274480"/>
              <a:gd name="connsiteX5" fmla="*/ 8785095 w 8785095"/>
              <a:gd name="connsiteY5" fmla="*/ 3274480 h 3274480"/>
              <a:gd name="connsiteX6" fmla="*/ 0 w 8785095"/>
              <a:gd name="connsiteY6" fmla="*/ 2671009 h 3274480"/>
              <a:gd name="connsiteX7" fmla="*/ 610897 w 8785095"/>
              <a:gd name="connsiteY7" fmla="*/ 760397 h 3274480"/>
              <a:gd name="connsiteX8" fmla="*/ 314691 w 8785095"/>
              <a:gd name="connsiteY8" fmla="*/ 86361 h 3274480"/>
              <a:gd name="connsiteX0" fmla="*/ 314691 w 8785095"/>
              <a:gd name="connsiteY0" fmla="*/ 86361 h 3274480"/>
              <a:gd name="connsiteX1" fmla="*/ 1092161 w 8785095"/>
              <a:gd name="connsiteY1" fmla="*/ 202131 h 3274480"/>
              <a:gd name="connsiteX2" fmla="*/ 1375973 w 8785095"/>
              <a:gd name="connsiteY2" fmla="*/ 0 h 3274480"/>
              <a:gd name="connsiteX3" fmla="*/ 2093187 w 8785095"/>
              <a:gd name="connsiteY3" fmla="*/ 240633 h 3274480"/>
              <a:gd name="connsiteX4" fmla="*/ 8121602 w 8785095"/>
              <a:gd name="connsiteY4" fmla="*/ 497823 h 3274480"/>
              <a:gd name="connsiteX5" fmla="*/ 8785095 w 8785095"/>
              <a:gd name="connsiteY5" fmla="*/ 3274480 h 3274480"/>
              <a:gd name="connsiteX6" fmla="*/ 0 w 8785095"/>
              <a:gd name="connsiteY6" fmla="*/ 2671009 h 3274480"/>
              <a:gd name="connsiteX7" fmla="*/ 668648 w 8785095"/>
              <a:gd name="connsiteY7" fmla="*/ 808524 h 3274480"/>
              <a:gd name="connsiteX8" fmla="*/ 314691 w 8785095"/>
              <a:gd name="connsiteY8" fmla="*/ 86361 h 3274480"/>
              <a:gd name="connsiteX0" fmla="*/ 314691 w 8785095"/>
              <a:gd name="connsiteY0" fmla="*/ 153737 h 3341856"/>
              <a:gd name="connsiteX1" fmla="*/ 1092161 w 8785095"/>
              <a:gd name="connsiteY1" fmla="*/ 269507 h 3341856"/>
              <a:gd name="connsiteX2" fmla="*/ 1337472 w 8785095"/>
              <a:gd name="connsiteY2" fmla="*/ 0 h 3341856"/>
              <a:gd name="connsiteX3" fmla="*/ 2093187 w 8785095"/>
              <a:gd name="connsiteY3" fmla="*/ 308009 h 3341856"/>
              <a:gd name="connsiteX4" fmla="*/ 8121602 w 8785095"/>
              <a:gd name="connsiteY4" fmla="*/ 565199 h 3341856"/>
              <a:gd name="connsiteX5" fmla="*/ 8785095 w 8785095"/>
              <a:gd name="connsiteY5" fmla="*/ 3341856 h 3341856"/>
              <a:gd name="connsiteX6" fmla="*/ 0 w 8785095"/>
              <a:gd name="connsiteY6" fmla="*/ 2738385 h 3341856"/>
              <a:gd name="connsiteX7" fmla="*/ 668648 w 8785095"/>
              <a:gd name="connsiteY7" fmla="*/ 875900 h 3341856"/>
              <a:gd name="connsiteX8" fmla="*/ 314691 w 8785095"/>
              <a:gd name="connsiteY8" fmla="*/ 153737 h 3341856"/>
              <a:gd name="connsiteX0" fmla="*/ 314691 w 8785095"/>
              <a:gd name="connsiteY0" fmla="*/ 153737 h 3341856"/>
              <a:gd name="connsiteX1" fmla="*/ 1092161 w 8785095"/>
              <a:gd name="connsiteY1" fmla="*/ 269507 h 3341856"/>
              <a:gd name="connsiteX2" fmla="*/ 1337472 w 8785095"/>
              <a:gd name="connsiteY2" fmla="*/ 0 h 3341856"/>
              <a:gd name="connsiteX3" fmla="*/ 1765928 w 8785095"/>
              <a:gd name="connsiteY3" fmla="*/ 308009 h 3341856"/>
              <a:gd name="connsiteX4" fmla="*/ 8121602 w 8785095"/>
              <a:gd name="connsiteY4" fmla="*/ 565199 h 3341856"/>
              <a:gd name="connsiteX5" fmla="*/ 8785095 w 8785095"/>
              <a:gd name="connsiteY5" fmla="*/ 3341856 h 3341856"/>
              <a:gd name="connsiteX6" fmla="*/ 0 w 8785095"/>
              <a:gd name="connsiteY6" fmla="*/ 2738385 h 3341856"/>
              <a:gd name="connsiteX7" fmla="*/ 668648 w 8785095"/>
              <a:gd name="connsiteY7" fmla="*/ 875900 h 3341856"/>
              <a:gd name="connsiteX8" fmla="*/ 314691 w 8785095"/>
              <a:gd name="connsiteY8" fmla="*/ 153737 h 3341856"/>
              <a:gd name="connsiteX0" fmla="*/ 314691 w 8785095"/>
              <a:gd name="connsiteY0" fmla="*/ 128337 h 3316456"/>
              <a:gd name="connsiteX1" fmla="*/ 1092161 w 8785095"/>
              <a:gd name="connsiteY1" fmla="*/ 244107 h 3316456"/>
              <a:gd name="connsiteX2" fmla="*/ 1578772 w 8785095"/>
              <a:gd name="connsiteY2" fmla="*/ 0 h 3316456"/>
              <a:gd name="connsiteX3" fmla="*/ 1765928 w 8785095"/>
              <a:gd name="connsiteY3" fmla="*/ 282609 h 3316456"/>
              <a:gd name="connsiteX4" fmla="*/ 8121602 w 8785095"/>
              <a:gd name="connsiteY4" fmla="*/ 539799 h 3316456"/>
              <a:gd name="connsiteX5" fmla="*/ 8785095 w 8785095"/>
              <a:gd name="connsiteY5" fmla="*/ 3316456 h 3316456"/>
              <a:gd name="connsiteX6" fmla="*/ 0 w 8785095"/>
              <a:gd name="connsiteY6" fmla="*/ 2712985 h 3316456"/>
              <a:gd name="connsiteX7" fmla="*/ 668648 w 8785095"/>
              <a:gd name="connsiteY7" fmla="*/ 850500 h 3316456"/>
              <a:gd name="connsiteX8" fmla="*/ 314691 w 8785095"/>
              <a:gd name="connsiteY8" fmla="*/ 128337 h 3316456"/>
              <a:gd name="connsiteX0" fmla="*/ 314691 w 8785095"/>
              <a:gd name="connsiteY0" fmla="*/ 141037 h 3329156"/>
              <a:gd name="connsiteX1" fmla="*/ 1092161 w 8785095"/>
              <a:gd name="connsiteY1" fmla="*/ 256807 h 3329156"/>
              <a:gd name="connsiteX2" fmla="*/ 1743872 w 8785095"/>
              <a:gd name="connsiteY2" fmla="*/ 0 h 3329156"/>
              <a:gd name="connsiteX3" fmla="*/ 1765928 w 8785095"/>
              <a:gd name="connsiteY3" fmla="*/ 295309 h 3329156"/>
              <a:gd name="connsiteX4" fmla="*/ 8121602 w 8785095"/>
              <a:gd name="connsiteY4" fmla="*/ 552499 h 3329156"/>
              <a:gd name="connsiteX5" fmla="*/ 8785095 w 8785095"/>
              <a:gd name="connsiteY5" fmla="*/ 3329156 h 3329156"/>
              <a:gd name="connsiteX6" fmla="*/ 0 w 8785095"/>
              <a:gd name="connsiteY6" fmla="*/ 2725685 h 3329156"/>
              <a:gd name="connsiteX7" fmla="*/ 668648 w 8785095"/>
              <a:gd name="connsiteY7" fmla="*/ 863200 h 3329156"/>
              <a:gd name="connsiteX8" fmla="*/ 314691 w 8785095"/>
              <a:gd name="connsiteY8" fmla="*/ 141037 h 3329156"/>
              <a:gd name="connsiteX0" fmla="*/ 314691 w 8785095"/>
              <a:gd name="connsiteY0" fmla="*/ 141037 h 3329156"/>
              <a:gd name="connsiteX1" fmla="*/ 1092161 w 8785095"/>
              <a:gd name="connsiteY1" fmla="*/ 256807 h 3329156"/>
              <a:gd name="connsiteX2" fmla="*/ 1743872 w 8785095"/>
              <a:gd name="connsiteY2" fmla="*/ 0 h 3329156"/>
              <a:gd name="connsiteX3" fmla="*/ 1892928 w 8785095"/>
              <a:gd name="connsiteY3" fmla="*/ 358809 h 3329156"/>
              <a:gd name="connsiteX4" fmla="*/ 8121602 w 8785095"/>
              <a:gd name="connsiteY4" fmla="*/ 552499 h 3329156"/>
              <a:gd name="connsiteX5" fmla="*/ 8785095 w 8785095"/>
              <a:gd name="connsiteY5" fmla="*/ 3329156 h 3329156"/>
              <a:gd name="connsiteX6" fmla="*/ 0 w 8785095"/>
              <a:gd name="connsiteY6" fmla="*/ 2725685 h 3329156"/>
              <a:gd name="connsiteX7" fmla="*/ 668648 w 8785095"/>
              <a:gd name="connsiteY7" fmla="*/ 863200 h 3329156"/>
              <a:gd name="connsiteX8" fmla="*/ 314691 w 8785095"/>
              <a:gd name="connsiteY8" fmla="*/ 141037 h 3329156"/>
              <a:gd name="connsiteX0" fmla="*/ 314691 w 8785095"/>
              <a:gd name="connsiteY0" fmla="*/ 268037 h 3456156"/>
              <a:gd name="connsiteX1" fmla="*/ 1092161 w 8785095"/>
              <a:gd name="connsiteY1" fmla="*/ 383807 h 3456156"/>
              <a:gd name="connsiteX2" fmla="*/ 1566072 w 8785095"/>
              <a:gd name="connsiteY2" fmla="*/ 0 h 3456156"/>
              <a:gd name="connsiteX3" fmla="*/ 1892928 w 8785095"/>
              <a:gd name="connsiteY3" fmla="*/ 485809 h 3456156"/>
              <a:gd name="connsiteX4" fmla="*/ 8121602 w 8785095"/>
              <a:gd name="connsiteY4" fmla="*/ 679499 h 3456156"/>
              <a:gd name="connsiteX5" fmla="*/ 8785095 w 8785095"/>
              <a:gd name="connsiteY5" fmla="*/ 3456156 h 3456156"/>
              <a:gd name="connsiteX6" fmla="*/ 0 w 8785095"/>
              <a:gd name="connsiteY6" fmla="*/ 2852685 h 3456156"/>
              <a:gd name="connsiteX7" fmla="*/ 668648 w 8785095"/>
              <a:gd name="connsiteY7" fmla="*/ 990200 h 3456156"/>
              <a:gd name="connsiteX8" fmla="*/ 314691 w 8785095"/>
              <a:gd name="connsiteY8" fmla="*/ 268037 h 3456156"/>
              <a:gd name="connsiteX0" fmla="*/ 314691 w 8785095"/>
              <a:gd name="connsiteY0" fmla="*/ 268037 h 3456156"/>
              <a:gd name="connsiteX1" fmla="*/ 1092161 w 8785095"/>
              <a:gd name="connsiteY1" fmla="*/ 383807 h 3456156"/>
              <a:gd name="connsiteX2" fmla="*/ 1566072 w 8785095"/>
              <a:gd name="connsiteY2" fmla="*/ 0 h 3456156"/>
              <a:gd name="connsiteX3" fmla="*/ 1892928 w 8785095"/>
              <a:gd name="connsiteY3" fmla="*/ 485809 h 3456156"/>
              <a:gd name="connsiteX4" fmla="*/ 8121602 w 8785095"/>
              <a:gd name="connsiteY4" fmla="*/ 679499 h 3456156"/>
              <a:gd name="connsiteX5" fmla="*/ 8785095 w 8785095"/>
              <a:gd name="connsiteY5" fmla="*/ 3456156 h 3456156"/>
              <a:gd name="connsiteX6" fmla="*/ 0 w 8785095"/>
              <a:gd name="connsiteY6" fmla="*/ 2852685 h 3456156"/>
              <a:gd name="connsiteX7" fmla="*/ 744848 w 8785095"/>
              <a:gd name="connsiteY7" fmla="*/ 1053700 h 3456156"/>
              <a:gd name="connsiteX8" fmla="*/ 314691 w 8785095"/>
              <a:gd name="connsiteY8" fmla="*/ 2680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92928 w 8785095"/>
              <a:gd name="connsiteY3" fmla="*/ 485809 h 3456156"/>
              <a:gd name="connsiteX4" fmla="*/ 8121602 w 8785095"/>
              <a:gd name="connsiteY4" fmla="*/ 679499 h 3456156"/>
              <a:gd name="connsiteX5" fmla="*/ 8785095 w 8785095"/>
              <a:gd name="connsiteY5" fmla="*/ 3456156 h 3456156"/>
              <a:gd name="connsiteX6" fmla="*/ 0 w 8785095"/>
              <a:gd name="connsiteY6" fmla="*/ 2852685 h 3456156"/>
              <a:gd name="connsiteX7" fmla="*/ 744848 w 8785095"/>
              <a:gd name="connsiteY7" fmla="*/ 1053700 h 3456156"/>
              <a:gd name="connsiteX8" fmla="*/ 149591 w 8785095"/>
              <a:gd name="connsiteY8"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0 w 8785095"/>
              <a:gd name="connsiteY6" fmla="*/ 2852685 h 3456156"/>
              <a:gd name="connsiteX7" fmla="*/ 744848 w 8785095"/>
              <a:gd name="connsiteY7" fmla="*/ 1053700 h 3456156"/>
              <a:gd name="connsiteX8" fmla="*/ 149591 w 8785095"/>
              <a:gd name="connsiteY8"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4749627 w 8785095"/>
              <a:gd name="connsiteY6" fmla="*/ 31564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4749627 w 8785095"/>
              <a:gd name="connsiteY6" fmla="*/ 30548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4749627 w 8785095"/>
              <a:gd name="connsiteY6" fmla="*/ 30548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785095"/>
              <a:gd name="connsiteY0" fmla="*/ 356937 h 3576795"/>
              <a:gd name="connsiteX1" fmla="*/ 1092161 w 8785095"/>
              <a:gd name="connsiteY1" fmla="*/ 383807 h 3576795"/>
              <a:gd name="connsiteX2" fmla="*/ 1566072 w 8785095"/>
              <a:gd name="connsiteY2" fmla="*/ 0 h 3576795"/>
              <a:gd name="connsiteX3" fmla="*/ 1880228 w 8785095"/>
              <a:gd name="connsiteY3" fmla="*/ 447709 h 3576795"/>
              <a:gd name="connsiteX4" fmla="*/ 8121602 w 8785095"/>
              <a:gd name="connsiteY4" fmla="*/ 679499 h 3576795"/>
              <a:gd name="connsiteX5" fmla="*/ 8785095 w 8785095"/>
              <a:gd name="connsiteY5" fmla="*/ 3456156 h 3576795"/>
              <a:gd name="connsiteX6" fmla="*/ 4749627 w 8785095"/>
              <a:gd name="connsiteY6" fmla="*/ 3054817 h 3576795"/>
              <a:gd name="connsiteX7" fmla="*/ 0 w 8785095"/>
              <a:gd name="connsiteY7" fmla="*/ 2852685 h 3576795"/>
              <a:gd name="connsiteX8" fmla="*/ 744848 w 8785095"/>
              <a:gd name="connsiteY8" fmla="*/ 1053700 h 3576795"/>
              <a:gd name="connsiteX9" fmla="*/ 149591 w 8785095"/>
              <a:gd name="connsiteY9" fmla="*/ 356937 h 3576795"/>
              <a:gd name="connsiteX0" fmla="*/ 149591 w 8785095"/>
              <a:gd name="connsiteY0" fmla="*/ 356937 h 3576795"/>
              <a:gd name="connsiteX1" fmla="*/ 1092161 w 8785095"/>
              <a:gd name="connsiteY1" fmla="*/ 383807 h 3576795"/>
              <a:gd name="connsiteX2" fmla="*/ 1566072 w 8785095"/>
              <a:gd name="connsiteY2" fmla="*/ 0 h 3576795"/>
              <a:gd name="connsiteX3" fmla="*/ 1880228 w 8785095"/>
              <a:gd name="connsiteY3" fmla="*/ 447709 h 3576795"/>
              <a:gd name="connsiteX4" fmla="*/ 8121602 w 8785095"/>
              <a:gd name="connsiteY4" fmla="*/ 679499 h 3576795"/>
              <a:gd name="connsiteX5" fmla="*/ 8785095 w 8785095"/>
              <a:gd name="connsiteY5" fmla="*/ 3456156 h 3576795"/>
              <a:gd name="connsiteX6" fmla="*/ 4749627 w 8785095"/>
              <a:gd name="connsiteY6" fmla="*/ 3054817 h 3576795"/>
              <a:gd name="connsiteX7" fmla="*/ 0 w 8785095"/>
              <a:gd name="connsiteY7" fmla="*/ 2852685 h 3576795"/>
              <a:gd name="connsiteX8" fmla="*/ 744848 w 8785095"/>
              <a:gd name="connsiteY8" fmla="*/ 1053700 h 3576795"/>
              <a:gd name="connsiteX9" fmla="*/ 149591 w 8785095"/>
              <a:gd name="connsiteY9" fmla="*/ 356937 h 3576795"/>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4749627 w 8785095"/>
              <a:gd name="connsiteY6" fmla="*/ 30548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5333827 w 8785095"/>
              <a:gd name="connsiteY6" fmla="*/ 29659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848595"/>
              <a:gd name="connsiteY0" fmla="*/ 356937 h 3633956"/>
              <a:gd name="connsiteX1" fmla="*/ 1092161 w 8848595"/>
              <a:gd name="connsiteY1" fmla="*/ 383807 h 3633956"/>
              <a:gd name="connsiteX2" fmla="*/ 1566072 w 8848595"/>
              <a:gd name="connsiteY2" fmla="*/ 0 h 3633956"/>
              <a:gd name="connsiteX3" fmla="*/ 1880228 w 8848595"/>
              <a:gd name="connsiteY3" fmla="*/ 447709 h 3633956"/>
              <a:gd name="connsiteX4" fmla="*/ 8121602 w 8848595"/>
              <a:gd name="connsiteY4" fmla="*/ 679499 h 3633956"/>
              <a:gd name="connsiteX5" fmla="*/ 8848595 w 8848595"/>
              <a:gd name="connsiteY5" fmla="*/ 3633956 h 3633956"/>
              <a:gd name="connsiteX6" fmla="*/ 5333827 w 8848595"/>
              <a:gd name="connsiteY6" fmla="*/ 2965917 h 3633956"/>
              <a:gd name="connsiteX7" fmla="*/ 0 w 8848595"/>
              <a:gd name="connsiteY7" fmla="*/ 2852685 h 3633956"/>
              <a:gd name="connsiteX8" fmla="*/ 744848 w 8848595"/>
              <a:gd name="connsiteY8" fmla="*/ 1053700 h 3633956"/>
              <a:gd name="connsiteX9" fmla="*/ 149591 w 8848595"/>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184236 w 8699004"/>
              <a:gd name="connsiteY6" fmla="*/ 29659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171536 w 8699004"/>
              <a:gd name="connsiteY6" fmla="*/ 31564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171536 w 8699004"/>
              <a:gd name="connsiteY6" fmla="*/ 31564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08964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08964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08964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453190 h 3730209"/>
              <a:gd name="connsiteX1" fmla="*/ 942570 w 8699004"/>
              <a:gd name="connsiteY1" fmla="*/ 480060 h 3730209"/>
              <a:gd name="connsiteX2" fmla="*/ 1291353 w 8699004"/>
              <a:gd name="connsiteY2" fmla="*/ 0 h 3730209"/>
              <a:gd name="connsiteX3" fmla="*/ 1730637 w 8699004"/>
              <a:gd name="connsiteY3" fmla="*/ 543962 h 3730209"/>
              <a:gd name="connsiteX4" fmla="*/ 8010512 w 8699004"/>
              <a:gd name="connsiteY4" fmla="*/ 650623 h 3730209"/>
              <a:gd name="connsiteX5" fmla="*/ 8699004 w 8699004"/>
              <a:gd name="connsiteY5" fmla="*/ 3730209 h 3730209"/>
              <a:gd name="connsiteX6" fmla="*/ 5308964 w 8699004"/>
              <a:gd name="connsiteY6" fmla="*/ 3093318 h 3730209"/>
              <a:gd name="connsiteX7" fmla="*/ 66309 w 8699004"/>
              <a:gd name="connsiteY7" fmla="*/ 3152138 h 3730209"/>
              <a:gd name="connsiteX8" fmla="*/ 595257 w 8699004"/>
              <a:gd name="connsiteY8" fmla="*/ 1149953 h 3730209"/>
              <a:gd name="connsiteX9" fmla="*/ 0 w 8699004"/>
              <a:gd name="connsiteY9" fmla="*/ 453190 h 3730209"/>
              <a:gd name="connsiteX0" fmla="*/ 0 w 8699004"/>
              <a:gd name="connsiteY0" fmla="*/ 453190 h 3730209"/>
              <a:gd name="connsiteX1" fmla="*/ 942570 w 8699004"/>
              <a:gd name="connsiteY1" fmla="*/ 480060 h 3730209"/>
              <a:gd name="connsiteX2" fmla="*/ 1291353 w 8699004"/>
              <a:gd name="connsiteY2" fmla="*/ 0 h 3730209"/>
              <a:gd name="connsiteX3" fmla="*/ 1730637 w 8699004"/>
              <a:gd name="connsiteY3" fmla="*/ 543962 h 3730209"/>
              <a:gd name="connsiteX4" fmla="*/ 8010512 w 8699004"/>
              <a:gd name="connsiteY4" fmla="*/ 650623 h 3730209"/>
              <a:gd name="connsiteX5" fmla="*/ 8699004 w 8699004"/>
              <a:gd name="connsiteY5" fmla="*/ 3730209 h 3730209"/>
              <a:gd name="connsiteX6" fmla="*/ 5308964 w 8699004"/>
              <a:gd name="connsiteY6" fmla="*/ 3093318 h 3730209"/>
              <a:gd name="connsiteX7" fmla="*/ 66309 w 8699004"/>
              <a:gd name="connsiteY7" fmla="*/ 3152138 h 3730209"/>
              <a:gd name="connsiteX8" fmla="*/ 595257 w 8699004"/>
              <a:gd name="connsiteY8" fmla="*/ 1149953 h 3730209"/>
              <a:gd name="connsiteX9" fmla="*/ 0 w 8699004"/>
              <a:gd name="connsiteY9" fmla="*/ 453190 h 3730209"/>
              <a:gd name="connsiteX0" fmla="*/ 0 w 8699004"/>
              <a:gd name="connsiteY0" fmla="*/ 453190 h 3730209"/>
              <a:gd name="connsiteX1" fmla="*/ 942570 w 8699004"/>
              <a:gd name="connsiteY1" fmla="*/ 480060 h 3730209"/>
              <a:gd name="connsiteX2" fmla="*/ 1291353 w 8699004"/>
              <a:gd name="connsiteY2" fmla="*/ 0 h 3730209"/>
              <a:gd name="connsiteX3" fmla="*/ 1683012 w 8699004"/>
              <a:gd name="connsiteY3" fmla="*/ 496337 h 3730209"/>
              <a:gd name="connsiteX4" fmla="*/ 8010512 w 8699004"/>
              <a:gd name="connsiteY4" fmla="*/ 650623 h 3730209"/>
              <a:gd name="connsiteX5" fmla="*/ 8699004 w 8699004"/>
              <a:gd name="connsiteY5" fmla="*/ 3730209 h 3730209"/>
              <a:gd name="connsiteX6" fmla="*/ 5308964 w 8699004"/>
              <a:gd name="connsiteY6" fmla="*/ 3093318 h 3730209"/>
              <a:gd name="connsiteX7" fmla="*/ 66309 w 8699004"/>
              <a:gd name="connsiteY7" fmla="*/ 3152138 h 3730209"/>
              <a:gd name="connsiteX8" fmla="*/ 595257 w 8699004"/>
              <a:gd name="connsiteY8" fmla="*/ 1149953 h 3730209"/>
              <a:gd name="connsiteX9" fmla="*/ 0 w 8699004"/>
              <a:gd name="connsiteY9" fmla="*/ 453190 h 3730209"/>
              <a:gd name="connsiteX0" fmla="*/ 0 w 8699004"/>
              <a:gd name="connsiteY0" fmla="*/ 453190 h 3730209"/>
              <a:gd name="connsiteX1" fmla="*/ 942570 w 8699004"/>
              <a:gd name="connsiteY1" fmla="*/ 480060 h 3730209"/>
              <a:gd name="connsiteX2" fmla="*/ 1291353 w 8699004"/>
              <a:gd name="connsiteY2" fmla="*/ 0 h 3730209"/>
              <a:gd name="connsiteX3" fmla="*/ 1683012 w 8699004"/>
              <a:gd name="connsiteY3" fmla="*/ 496337 h 3730209"/>
              <a:gd name="connsiteX4" fmla="*/ 8010512 w 8699004"/>
              <a:gd name="connsiteY4" fmla="*/ 650623 h 3730209"/>
              <a:gd name="connsiteX5" fmla="*/ 8699004 w 8699004"/>
              <a:gd name="connsiteY5" fmla="*/ 3730209 h 3730209"/>
              <a:gd name="connsiteX6" fmla="*/ 5308964 w 8699004"/>
              <a:gd name="connsiteY6" fmla="*/ 3093318 h 3730209"/>
              <a:gd name="connsiteX7" fmla="*/ 66309 w 8699004"/>
              <a:gd name="connsiteY7" fmla="*/ 3152138 h 3730209"/>
              <a:gd name="connsiteX8" fmla="*/ 595257 w 8699004"/>
              <a:gd name="connsiteY8" fmla="*/ 1149953 h 3730209"/>
              <a:gd name="connsiteX9" fmla="*/ 0 w 8699004"/>
              <a:gd name="connsiteY9" fmla="*/ 453190 h 3730209"/>
              <a:gd name="connsiteX0" fmla="*/ 0 w 8699004"/>
              <a:gd name="connsiteY0" fmla="*/ 482066 h 3759085"/>
              <a:gd name="connsiteX1" fmla="*/ 942570 w 8699004"/>
              <a:gd name="connsiteY1" fmla="*/ 508936 h 3759085"/>
              <a:gd name="connsiteX2" fmla="*/ 1252852 w 8699004"/>
              <a:gd name="connsiteY2" fmla="*/ 0 h 3759085"/>
              <a:gd name="connsiteX3" fmla="*/ 1683012 w 8699004"/>
              <a:gd name="connsiteY3" fmla="*/ 525213 h 3759085"/>
              <a:gd name="connsiteX4" fmla="*/ 8010512 w 8699004"/>
              <a:gd name="connsiteY4" fmla="*/ 679499 h 3759085"/>
              <a:gd name="connsiteX5" fmla="*/ 8699004 w 8699004"/>
              <a:gd name="connsiteY5" fmla="*/ 3759085 h 3759085"/>
              <a:gd name="connsiteX6" fmla="*/ 5308964 w 8699004"/>
              <a:gd name="connsiteY6" fmla="*/ 3122194 h 3759085"/>
              <a:gd name="connsiteX7" fmla="*/ 66309 w 8699004"/>
              <a:gd name="connsiteY7" fmla="*/ 3181014 h 3759085"/>
              <a:gd name="connsiteX8" fmla="*/ 595257 w 8699004"/>
              <a:gd name="connsiteY8" fmla="*/ 1178829 h 3759085"/>
              <a:gd name="connsiteX9" fmla="*/ 0 w 8699004"/>
              <a:gd name="connsiteY9" fmla="*/ 482066 h 3759085"/>
              <a:gd name="connsiteX0" fmla="*/ 0 w 8699004"/>
              <a:gd name="connsiteY0" fmla="*/ 482066 h 3759085"/>
              <a:gd name="connsiteX1" fmla="*/ 942570 w 8699004"/>
              <a:gd name="connsiteY1" fmla="*/ 508936 h 3759085"/>
              <a:gd name="connsiteX2" fmla="*/ 1252852 w 8699004"/>
              <a:gd name="connsiteY2" fmla="*/ 0 h 3759085"/>
              <a:gd name="connsiteX3" fmla="*/ 1625260 w 8699004"/>
              <a:gd name="connsiteY3" fmla="*/ 515587 h 3759085"/>
              <a:gd name="connsiteX4" fmla="*/ 8010512 w 8699004"/>
              <a:gd name="connsiteY4" fmla="*/ 679499 h 3759085"/>
              <a:gd name="connsiteX5" fmla="*/ 8699004 w 8699004"/>
              <a:gd name="connsiteY5" fmla="*/ 3759085 h 3759085"/>
              <a:gd name="connsiteX6" fmla="*/ 5308964 w 8699004"/>
              <a:gd name="connsiteY6" fmla="*/ 3122194 h 3759085"/>
              <a:gd name="connsiteX7" fmla="*/ 66309 w 8699004"/>
              <a:gd name="connsiteY7" fmla="*/ 3181014 h 3759085"/>
              <a:gd name="connsiteX8" fmla="*/ 595257 w 8699004"/>
              <a:gd name="connsiteY8" fmla="*/ 1178829 h 3759085"/>
              <a:gd name="connsiteX9" fmla="*/ 0 w 8699004"/>
              <a:gd name="connsiteY9" fmla="*/ 482066 h 3759085"/>
              <a:gd name="connsiteX0" fmla="*/ 0 w 8699004"/>
              <a:gd name="connsiteY0" fmla="*/ 482066 h 3759085"/>
              <a:gd name="connsiteX1" fmla="*/ 942570 w 8699004"/>
              <a:gd name="connsiteY1" fmla="*/ 508936 h 3759085"/>
              <a:gd name="connsiteX2" fmla="*/ 1252852 w 8699004"/>
              <a:gd name="connsiteY2" fmla="*/ 0 h 3759085"/>
              <a:gd name="connsiteX3" fmla="*/ 1625260 w 8699004"/>
              <a:gd name="connsiteY3" fmla="*/ 515587 h 3759085"/>
              <a:gd name="connsiteX4" fmla="*/ 8010512 w 8699004"/>
              <a:gd name="connsiteY4" fmla="*/ 679499 h 3759085"/>
              <a:gd name="connsiteX5" fmla="*/ 8699004 w 8699004"/>
              <a:gd name="connsiteY5" fmla="*/ 3759085 h 3759085"/>
              <a:gd name="connsiteX6" fmla="*/ 5308964 w 8699004"/>
              <a:gd name="connsiteY6" fmla="*/ 3122194 h 3759085"/>
              <a:gd name="connsiteX7" fmla="*/ 51794 w 8699004"/>
              <a:gd name="connsiteY7" fmla="*/ 3326157 h 3759085"/>
              <a:gd name="connsiteX8" fmla="*/ 595257 w 8699004"/>
              <a:gd name="connsiteY8" fmla="*/ 1178829 h 3759085"/>
              <a:gd name="connsiteX9" fmla="*/ 0 w 8699004"/>
              <a:gd name="connsiteY9" fmla="*/ 482066 h 3759085"/>
              <a:gd name="connsiteX0" fmla="*/ 0 w 8699004"/>
              <a:gd name="connsiteY0" fmla="*/ 482066 h 3759085"/>
              <a:gd name="connsiteX1" fmla="*/ 942570 w 8699004"/>
              <a:gd name="connsiteY1" fmla="*/ 508936 h 3759085"/>
              <a:gd name="connsiteX2" fmla="*/ 1252852 w 8699004"/>
              <a:gd name="connsiteY2" fmla="*/ 0 h 3759085"/>
              <a:gd name="connsiteX3" fmla="*/ 1625260 w 8699004"/>
              <a:gd name="connsiteY3" fmla="*/ 515587 h 3759085"/>
              <a:gd name="connsiteX4" fmla="*/ 8010512 w 8699004"/>
              <a:gd name="connsiteY4" fmla="*/ 679499 h 3759085"/>
              <a:gd name="connsiteX5" fmla="*/ 8699004 w 8699004"/>
              <a:gd name="connsiteY5" fmla="*/ 3759085 h 3759085"/>
              <a:gd name="connsiteX6" fmla="*/ 5308964 w 8699004"/>
              <a:gd name="connsiteY6" fmla="*/ 3122194 h 3759085"/>
              <a:gd name="connsiteX7" fmla="*/ 51794 w 8699004"/>
              <a:gd name="connsiteY7" fmla="*/ 3326157 h 3759085"/>
              <a:gd name="connsiteX8" fmla="*/ 595257 w 8699004"/>
              <a:gd name="connsiteY8" fmla="*/ 1178829 h 3759085"/>
              <a:gd name="connsiteX9" fmla="*/ 0 w 8699004"/>
              <a:gd name="connsiteY9" fmla="*/ 482066 h 3759085"/>
              <a:gd name="connsiteX0" fmla="*/ 0 w 8699004"/>
              <a:gd name="connsiteY0" fmla="*/ 482066 h 3941479"/>
              <a:gd name="connsiteX1" fmla="*/ 942570 w 8699004"/>
              <a:gd name="connsiteY1" fmla="*/ 508936 h 3941479"/>
              <a:gd name="connsiteX2" fmla="*/ 1252852 w 8699004"/>
              <a:gd name="connsiteY2" fmla="*/ 0 h 3941479"/>
              <a:gd name="connsiteX3" fmla="*/ 1625260 w 8699004"/>
              <a:gd name="connsiteY3" fmla="*/ 515587 h 3941479"/>
              <a:gd name="connsiteX4" fmla="*/ 8010512 w 8699004"/>
              <a:gd name="connsiteY4" fmla="*/ 679499 h 3941479"/>
              <a:gd name="connsiteX5" fmla="*/ 8699004 w 8699004"/>
              <a:gd name="connsiteY5" fmla="*/ 3759085 h 3941479"/>
              <a:gd name="connsiteX6" fmla="*/ 51794 w 8699004"/>
              <a:gd name="connsiteY6" fmla="*/ 3326157 h 3941479"/>
              <a:gd name="connsiteX7" fmla="*/ 595257 w 8699004"/>
              <a:gd name="connsiteY7" fmla="*/ 1178829 h 3941479"/>
              <a:gd name="connsiteX8" fmla="*/ 0 w 8699004"/>
              <a:gd name="connsiteY8" fmla="*/ 482066 h 3941479"/>
              <a:gd name="connsiteX0" fmla="*/ 0 w 8699004"/>
              <a:gd name="connsiteY0" fmla="*/ 482066 h 3842152"/>
              <a:gd name="connsiteX1" fmla="*/ 942570 w 8699004"/>
              <a:gd name="connsiteY1" fmla="*/ 508936 h 3842152"/>
              <a:gd name="connsiteX2" fmla="*/ 1252852 w 8699004"/>
              <a:gd name="connsiteY2" fmla="*/ 0 h 3842152"/>
              <a:gd name="connsiteX3" fmla="*/ 1625260 w 8699004"/>
              <a:gd name="connsiteY3" fmla="*/ 515587 h 3842152"/>
              <a:gd name="connsiteX4" fmla="*/ 8010512 w 8699004"/>
              <a:gd name="connsiteY4" fmla="*/ 679499 h 3842152"/>
              <a:gd name="connsiteX5" fmla="*/ 8699004 w 8699004"/>
              <a:gd name="connsiteY5" fmla="*/ 3759085 h 3842152"/>
              <a:gd name="connsiteX6" fmla="*/ 51794 w 8699004"/>
              <a:gd name="connsiteY6" fmla="*/ 3326157 h 3842152"/>
              <a:gd name="connsiteX7" fmla="*/ 595257 w 8699004"/>
              <a:gd name="connsiteY7" fmla="*/ 1178829 h 3842152"/>
              <a:gd name="connsiteX8" fmla="*/ 0 w 8699004"/>
              <a:gd name="connsiteY8" fmla="*/ 482066 h 3842152"/>
              <a:gd name="connsiteX0" fmla="*/ 0 w 8699004"/>
              <a:gd name="connsiteY0" fmla="*/ 482066 h 3759085"/>
              <a:gd name="connsiteX1" fmla="*/ 942570 w 8699004"/>
              <a:gd name="connsiteY1" fmla="*/ 508936 h 3759085"/>
              <a:gd name="connsiteX2" fmla="*/ 1252852 w 8699004"/>
              <a:gd name="connsiteY2" fmla="*/ 0 h 3759085"/>
              <a:gd name="connsiteX3" fmla="*/ 1625260 w 8699004"/>
              <a:gd name="connsiteY3" fmla="*/ 515587 h 3759085"/>
              <a:gd name="connsiteX4" fmla="*/ 8010512 w 8699004"/>
              <a:gd name="connsiteY4" fmla="*/ 679499 h 3759085"/>
              <a:gd name="connsiteX5" fmla="*/ 8699004 w 8699004"/>
              <a:gd name="connsiteY5" fmla="*/ 3759085 h 3759085"/>
              <a:gd name="connsiteX6" fmla="*/ 51794 w 8699004"/>
              <a:gd name="connsiteY6" fmla="*/ 3326157 h 3759085"/>
              <a:gd name="connsiteX7" fmla="*/ 595257 w 8699004"/>
              <a:gd name="connsiteY7" fmla="*/ 1178829 h 3759085"/>
              <a:gd name="connsiteX8" fmla="*/ 0 w 8699004"/>
              <a:gd name="connsiteY8" fmla="*/ 482066 h 3759085"/>
              <a:gd name="connsiteX0" fmla="*/ 91919 w 8647210"/>
              <a:gd name="connsiteY0" fmla="*/ 619718 h 3759085"/>
              <a:gd name="connsiteX1" fmla="*/ 890776 w 8647210"/>
              <a:gd name="connsiteY1" fmla="*/ 508936 h 3759085"/>
              <a:gd name="connsiteX2" fmla="*/ 1201058 w 8647210"/>
              <a:gd name="connsiteY2" fmla="*/ 0 h 3759085"/>
              <a:gd name="connsiteX3" fmla="*/ 1573466 w 8647210"/>
              <a:gd name="connsiteY3" fmla="*/ 515587 h 3759085"/>
              <a:gd name="connsiteX4" fmla="*/ 7958718 w 8647210"/>
              <a:gd name="connsiteY4" fmla="*/ 679499 h 3759085"/>
              <a:gd name="connsiteX5" fmla="*/ 8647210 w 8647210"/>
              <a:gd name="connsiteY5" fmla="*/ 3759085 h 3759085"/>
              <a:gd name="connsiteX6" fmla="*/ 0 w 8647210"/>
              <a:gd name="connsiteY6" fmla="*/ 3326157 h 3759085"/>
              <a:gd name="connsiteX7" fmla="*/ 543463 w 8647210"/>
              <a:gd name="connsiteY7" fmla="*/ 1178829 h 3759085"/>
              <a:gd name="connsiteX8" fmla="*/ 91919 w 8647210"/>
              <a:gd name="connsiteY8" fmla="*/ 619718 h 375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7210" h="3759085">
                <a:moveTo>
                  <a:pt x="91919" y="619718"/>
                </a:moveTo>
                <a:lnTo>
                  <a:pt x="890776" y="508936"/>
                </a:lnTo>
                <a:lnTo>
                  <a:pt x="1201058" y="0"/>
                </a:lnTo>
                <a:lnTo>
                  <a:pt x="1573466" y="515587"/>
                </a:lnTo>
                <a:cubicBezTo>
                  <a:pt x="3712578" y="235312"/>
                  <a:pt x="5509291" y="249310"/>
                  <a:pt x="7958718" y="679499"/>
                </a:cubicBezTo>
                <a:lnTo>
                  <a:pt x="8647210" y="3759085"/>
                </a:lnTo>
                <a:cubicBezTo>
                  <a:pt x="6203157" y="3024538"/>
                  <a:pt x="3672911" y="2711171"/>
                  <a:pt x="0" y="3326157"/>
                </a:cubicBezTo>
                <a:lnTo>
                  <a:pt x="543463" y="1178829"/>
                </a:lnTo>
                <a:lnTo>
                  <a:pt x="91919" y="619718"/>
                </a:lnTo>
                <a:close/>
              </a:path>
            </a:pathLst>
          </a:custGeom>
          <a:solidFill>
            <a:srgbClr val="FFC000"/>
          </a:soli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15" name="圆角矩形 14"/>
          <p:cNvSpPr/>
          <p:nvPr/>
        </p:nvSpPr>
        <p:spPr>
          <a:xfrm rot="221024">
            <a:off x="2448564" y="4288968"/>
            <a:ext cx="5054364" cy="1109539"/>
          </a:xfrm>
          <a:custGeom>
            <a:avLst/>
            <a:gdLst>
              <a:gd name="connsiteX0" fmla="*/ 0 w 3720218"/>
              <a:gd name="connsiteY0" fmla="*/ 72569 h 725689"/>
              <a:gd name="connsiteX1" fmla="*/ 72569 w 3720218"/>
              <a:gd name="connsiteY1" fmla="*/ 0 h 725689"/>
              <a:gd name="connsiteX2" fmla="*/ 3647649 w 3720218"/>
              <a:gd name="connsiteY2" fmla="*/ 0 h 725689"/>
              <a:gd name="connsiteX3" fmla="*/ 3720218 w 3720218"/>
              <a:gd name="connsiteY3" fmla="*/ 72569 h 725689"/>
              <a:gd name="connsiteX4" fmla="*/ 3720218 w 3720218"/>
              <a:gd name="connsiteY4" fmla="*/ 653120 h 725689"/>
              <a:gd name="connsiteX5" fmla="*/ 3647649 w 3720218"/>
              <a:gd name="connsiteY5" fmla="*/ 725689 h 725689"/>
              <a:gd name="connsiteX6" fmla="*/ 72569 w 3720218"/>
              <a:gd name="connsiteY6" fmla="*/ 725689 h 725689"/>
              <a:gd name="connsiteX7" fmla="*/ 0 w 3720218"/>
              <a:gd name="connsiteY7" fmla="*/ 653120 h 725689"/>
              <a:gd name="connsiteX8" fmla="*/ 0 w 3720218"/>
              <a:gd name="connsiteY8" fmla="*/ 72569 h 725689"/>
              <a:gd name="connsiteX0" fmla="*/ 0 w 3720218"/>
              <a:gd name="connsiteY0" fmla="*/ 653120 h 725689"/>
              <a:gd name="connsiteX1" fmla="*/ 72569 w 3720218"/>
              <a:gd name="connsiteY1" fmla="*/ 0 h 725689"/>
              <a:gd name="connsiteX2" fmla="*/ 3647649 w 3720218"/>
              <a:gd name="connsiteY2" fmla="*/ 0 h 725689"/>
              <a:gd name="connsiteX3" fmla="*/ 3720218 w 3720218"/>
              <a:gd name="connsiteY3" fmla="*/ 72569 h 725689"/>
              <a:gd name="connsiteX4" fmla="*/ 3720218 w 3720218"/>
              <a:gd name="connsiteY4" fmla="*/ 653120 h 725689"/>
              <a:gd name="connsiteX5" fmla="*/ 3647649 w 3720218"/>
              <a:gd name="connsiteY5" fmla="*/ 725689 h 725689"/>
              <a:gd name="connsiteX6" fmla="*/ 72569 w 3720218"/>
              <a:gd name="connsiteY6" fmla="*/ 725689 h 725689"/>
              <a:gd name="connsiteX7" fmla="*/ 0 w 3720218"/>
              <a:gd name="connsiteY7" fmla="*/ 653120 h 725689"/>
              <a:gd name="connsiteX0" fmla="*/ 0 w 3647649"/>
              <a:gd name="connsiteY0" fmla="*/ 725689 h 725689"/>
              <a:gd name="connsiteX1" fmla="*/ 0 w 3647649"/>
              <a:gd name="connsiteY1" fmla="*/ 0 h 725689"/>
              <a:gd name="connsiteX2" fmla="*/ 3575080 w 3647649"/>
              <a:gd name="connsiteY2" fmla="*/ 0 h 725689"/>
              <a:gd name="connsiteX3" fmla="*/ 3647649 w 3647649"/>
              <a:gd name="connsiteY3" fmla="*/ 72569 h 725689"/>
              <a:gd name="connsiteX4" fmla="*/ 3647649 w 3647649"/>
              <a:gd name="connsiteY4" fmla="*/ 653120 h 725689"/>
              <a:gd name="connsiteX5" fmla="*/ 3575080 w 3647649"/>
              <a:gd name="connsiteY5" fmla="*/ 725689 h 725689"/>
              <a:gd name="connsiteX6" fmla="*/ 0 w 3647649"/>
              <a:gd name="connsiteY6" fmla="*/ 725689 h 725689"/>
              <a:gd name="connsiteX0" fmla="*/ 288112 w 3935761"/>
              <a:gd name="connsiteY0" fmla="*/ 725689 h 725689"/>
              <a:gd name="connsiteX1" fmla="*/ 288112 w 3935761"/>
              <a:gd name="connsiteY1" fmla="*/ 0 h 725689"/>
              <a:gd name="connsiteX2" fmla="*/ 3863192 w 3935761"/>
              <a:gd name="connsiteY2" fmla="*/ 0 h 725689"/>
              <a:gd name="connsiteX3" fmla="*/ 3935761 w 3935761"/>
              <a:gd name="connsiteY3" fmla="*/ 72569 h 725689"/>
              <a:gd name="connsiteX4" fmla="*/ 3935761 w 3935761"/>
              <a:gd name="connsiteY4" fmla="*/ 653120 h 725689"/>
              <a:gd name="connsiteX5" fmla="*/ 3863192 w 3935761"/>
              <a:gd name="connsiteY5" fmla="*/ 725689 h 725689"/>
              <a:gd name="connsiteX6" fmla="*/ 288112 w 3935761"/>
              <a:gd name="connsiteY6" fmla="*/ 725689 h 725689"/>
              <a:gd name="connsiteX0" fmla="*/ 43524 w 3691173"/>
              <a:gd name="connsiteY0" fmla="*/ 725689 h 725689"/>
              <a:gd name="connsiteX1" fmla="*/ 43524 w 3691173"/>
              <a:gd name="connsiteY1" fmla="*/ 0 h 725689"/>
              <a:gd name="connsiteX2" fmla="*/ 3618604 w 3691173"/>
              <a:gd name="connsiteY2" fmla="*/ 0 h 725689"/>
              <a:gd name="connsiteX3" fmla="*/ 3691173 w 3691173"/>
              <a:gd name="connsiteY3" fmla="*/ 72569 h 725689"/>
              <a:gd name="connsiteX4" fmla="*/ 3691173 w 3691173"/>
              <a:gd name="connsiteY4" fmla="*/ 653120 h 725689"/>
              <a:gd name="connsiteX5" fmla="*/ 3618604 w 3691173"/>
              <a:gd name="connsiteY5" fmla="*/ 725689 h 725689"/>
              <a:gd name="connsiteX6" fmla="*/ 43524 w 3691173"/>
              <a:gd name="connsiteY6" fmla="*/ 725689 h 725689"/>
              <a:gd name="connsiteX0" fmla="*/ 0 w 4040850"/>
              <a:gd name="connsiteY0" fmla="*/ 760649 h 760649"/>
              <a:gd name="connsiteX1" fmla="*/ 393201 w 4040850"/>
              <a:gd name="connsiteY1" fmla="*/ 0 h 760649"/>
              <a:gd name="connsiteX2" fmla="*/ 3968281 w 4040850"/>
              <a:gd name="connsiteY2" fmla="*/ 0 h 760649"/>
              <a:gd name="connsiteX3" fmla="*/ 4040850 w 4040850"/>
              <a:gd name="connsiteY3" fmla="*/ 72569 h 760649"/>
              <a:gd name="connsiteX4" fmla="*/ 4040850 w 4040850"/>
              <a:gd name="connsiteY4" fmla="*/ 653120 h 760649"/>
              <a:gd name="connsiteX5" fmla="*/ 3968281 w 4040850"/>
              <a:gd name="connsiteY5" fmla="*/ 725689 h 760649"/>
              <a:gd name="connsiteX6" fmla="*/ 0 w 4040850"/>
              <a:gd name="connsiteY6" fmla="*/ 760649 h 760649"/>
              <a:gd name="connsiteX0" fmla="*/ 0 w 4040850"/>
              <a:gd name="connsiteY0" fmla="*/ 768728 h 768728"/>
              <a:gd name="connsiteX1" fmla="*/ 219067 w 4040850"/>
              <a:gd name="connsiteY1" fmla="*/ 0 h 768728"/>
              <a:gd name="connsiteX2" fmla="*/ 3968281 w 4040850"/>
              <a:gd name="connsiteY2" fmla="*/ 8079 h 768728"/>
              <a:gd name="connsiteX3" fmla="*/ 4040850 w 4040850"/>
              <a:gd name="connsiteY3" fmla="*/ 80648 h 768728"/>
              <a:gd name="connsiteX4" fmla="*/ 4040850 w 4040850"/>
              <a:gd name="connsiteY4" fmla="*/ 661199 h 768728"/>
              <a:gd name="connsiteX5" fmla="*/ 3968281 w 4040850"/>
              <a:gd name="connsiteY5" fmla="*/ 733768 h 768728"/>
              <a:gd name="connsiteX6" fmla="*/ 0 w 4040850"/>
              <a:gd name="connsiteY6" fmla="*/ 768728 h 768728"/>
              <a:gd name="connsiteX0" fmla="*/ 0 w 4040850"/>
              <a:gd name="connsiteY0" fmla="*/ 768728 h 768728"/>
              <a:gd name="connsiteX1" fmla="*/ 219067 w 4040850"/>
              <a:gd name="connsiteY1" fmla="*/ 0 h 768728"/>
              <a:gd name="connsiteX2" fmla="*/ 3968281 w 4040850"/>
              <a:gd name="connsiteY2" fmla="*/ 8079 h 768728"/>
              <a:gd name="connsiteX3" fmla="*/ 4040850 w 4040850"/>
              <a:gd name="connsiteY3" fmla="*/ 80648 h 768728"/>
              <a:gd name="connsiteX4" fmla="*/ 4040850 w 4040850"/>
              <a:gd name="connsiteY4" fmla="*/ 661199 h 768728"/>
              <a:gd name="connsiteX5" fmla="*/ 3968281 w 4040850"/>
              <a:gd name="connsiteY5" fmla="*/ 733768 h 768728"/>
              <a:gd name="connsiteX6" fmla="*/ 0 w 4040850"/>
              <a:gd name="connsiteY6" fmla="*/ 768728 h 768728"/>
              <a:gd name="connsiteX0" fmla="*/ 0 w 4271497"/>
              <a:gd name="connsiteY0" fmla="*/ 768728 h 768728"/>
              <a:gd name="connsiteX1" fmla="*/ 219067 w 4271497"/>
              <a:gd name="connsiteY1" fmla="*/ 0 h 768728"/>
              <a:gd name="connsiteX2" fmla="*/ 3968281 w 4271497"/>
              <a:gd name="connsiteY2" fmla="*/ 8079 h 768728"/>
              <a:gd name="connsiteX3" fmla="*/ 4040850 w 4271497"/>
              <a:gd name="connsiteY3" fmla="*/ 661199 h 768728"/>
              <a:gd name="connsiteX4" fmla="*/ 3968281 w 4271497"/>
              <a:gd name="connsiteY4" fmla="*/ 733768 h 768728"/>
              <a:gd name="connsiteX5" fmla="*/ 0 w 4271497"/>
              <a:gd name="connsiteY5" fmla="*/ 768728 h 768728"/>
              <a:gd name="connsiteX0" fmla="*/ 0 w 4450721"/>
              <a:gd name="connsiteY0" fmla="*/ 768728 h 768728"/>
              <a:gd name="connsiteX1" fmla="*/ 219067 w 4450721"/>
              <a:gd name="connsiteY1" fmla="*/ 0 h 768728"/>
              <a:gd name="connsiteX2" fmla="*/ 3968281 w 4450721"/>
              <a:gd name="connsiteY2" fmla="*/ 8079 h 768728"/>
              <a:gd name="connsiteX3" fmla="*/ 3968281 w 4450721"/>
              <a:gd name="connsiteY3" fmla="*/ 733768 h 768728"/>
              <a:gd name="connsiteX4" fmla="*/ 0 w 4450721"/>
              <a:gd name="connsiteY4" fmla="*/ 768728 h 768728"/>
              <a:gd name="connsiteX0" fmla="*/ 0 w 4252081"/>
              <a:gd name="connsiteY0" fmla="*/ 768728 h 768728"/>
              <a:gd name="connsiteX1" fmla="*/ 219067 w 4252081"/>
              <a:gd name="connsiteY1" fmla="*/ 0 h 768728"/>
              <a:gd name="connsiteX2" fmla="*/ 3968281 w 4252081"/>
              <a:gd name="connsiteY2" fmla="*/ 8079 h 768728"/>
              <a:gd name="connsiteX3" fmla="*/ 3968281 w 4252081"/>
              <a:gd name="connsiteY3" fmla="*/ 733768 h 768728"/>
              <a:gd name="connsiteX4" fmla="*/ 0 w 4252081"/>
              <a:gd name="connsiteY4" fmla="*/ 768728 h 768728"/>
              <a:gd name="connsiteX0" fmla="*/ 0 w 3975970"/>
              <a:gd name="connsiteY0" fmla="*/ 768728 h 768728"/>
              <a:gd name="connsiteX1" fmla="*/ 219067 w 3975970"/>
              <a:gd name="connsiteY1" fmla="*/ 0 h 768728"/>
              <a:gd name="connsiteX2" fmla="*/ 3968281 w 3975970"/>
              <a:gd name="connsiteY2" fmla="*/ 8079 h 768728"/>
              <a:gd name="connsiteX3" fmla="*/ 3968281 w 3975970"/>
              <a:gd name="connsiteY3" fmla="*/ 733768 h 768728"/>
              <a:gd name="connsiteX4" fmla="*/ 0 w 3975970"/>
              <a:gd name="connsiteY4" fmla="*/ 768728 h 768728"/>
              <a:gd name="connsiteX0" fmla="*/ 0 w 3968281"/>
              <a:gd name="connsiteY0" fmla="*/ 768728 h 768728"/>
              <a:gd name="connsiteX1" fmla="*/ 219067 w 3968281"/>
              <a:gd name="connsiteY1" fmla="*/ 0 h 768728"/>
              <a:gd name="connsiteX2" fmla="*/ 3968281 w 3968281"/>
              <a:gd name="connsiteY2" fmla="*/ 8079 h 768728"/>
              <a:gd name="connsiteX3" fmla="*/ 3968281 w 3968281"/>
              <a:gd name="connsiteY3" fmla="*/ 733768 h 768728"/>
              <a:gd name="connsiteX4" fmla="*/ 0 w 3968281"/>
              <a:gd name="connsiteY4" fmla="*/ 768728 h 768728"/>
              <a:gd name="connsiteX0" fmla="*/ 0 w 3975529"/>
              <a:gd name="connsiteY0" fmla="*/ 768728 h 768728"/>
              <a:gd name="connsiteX1" fmla="*/ 219067 w 3975529"/>
              <a:gd name="connsiteY1" fmla="*/ 0 h 768728"/>
              <a:gd name="connsiteX2" fmla="*/ 3968281 w 3975529"/>
              <a:gd name="connsiteY2" fmla="*/ 8079 h 768728"/>
              <a:gd name="connsiteX3" fmla="*/ 3968281 w 3975529"/>
              <a:gd name="connsiteY3" fmla="*/ 733768 h 768728"/>
              <a:gd name="connsiteX4" fmla="*/ 0 w 3975529"/>
              <a:gd name="connsiteY4" fmla="*/ 768728 h 768728"/>
              <a:gd name="connsiteX0" fmla="*/ 0 w 4138703"/>
              <a:gd name="connsiteY0" fmla="*/ 810201 h 810201"/>
              <a:gd name="connsiteX1" fmla="*/ 219067 w 4138703"/>
              <a:gd name="connsiteY1" fmla="*/ 41473 h 810201"/>
              <a:gd name="connsiteX2" fmla="*/ 4138703 w 4138703"/>
              <a:gd name="connsiteY2" fmla="*/ 0 h 810201"/>
              <a:gd name="connsiteX3" fmla="*/ 3968281 w 4138703"/>
              <a:gd name="connsiteY3" fmla="*/ 775241 h 810201"/>
              <a:gd name="connsiteX4" fmla="*/ 0 w 4138703"/>
              <a:gd name="connsiteY4" fmla="*/ 810201 h 810201"/>
              <a:gd name="connsiteX0" fmla="*/ 0 w 4138703"/>
              <a:gd name="connsiteY0" fmla="*/ 810201 h 810201"/>
              <a:gd name="connsiteX1" fmla="*/ 219067 w 4138703"/>
              <a:gd name="connsiteY1" fmla="*/ 41473 h 810201"/>
              <a:gd name="connsiteX2" fmla="*/ 4138703 w 4138703"/>
              <a:gd name="connsiteY2" fmla="*/ 0 h 810201"/>
              <a:gd name="connsiteX3" fmla="*/ 3970136 w 4138703"/>
              <a:gd name="connsiteY3" fmla="*/ 804057 h 810201"/>
              <a:gd name="connsiteX4" fmla="*/ 0 w 4138703"/>
              <a:gd name="connsiteY4" fmla="*/ 810201 h 810201"/>
              <a:gd name="connsiteX0" fmla="*/ 0 w 4273178"/>
              <a:gd name="connsiteY0" fmla="*/ 818859 h 818859"/>
              <a:gd name="connsiteX1" fmla="*/ 353542 w 4273178"/>
              <a:gd name="connsiteY1" fmla="*/ 41473 h 818859"/>
              <a:gd name="connsiteX2" fmla="*/ 4273178 w 4273178"/>
              <a:gd name="connsiteY2" fmla="*/ 0 h 818859"/>
              <a:gd name="connsiteX3" fmla="*/ 4104611 w 4273178"/>
              <a:gd name="connsiteY3" fmla="*/ 804057 h 818859"/>
              <a:gd name="connsiteX4" fmla="*/ 0 w 4273178"/>
              <a:gd name="connsiteY4" fmla="*/ 818859 h 818859"/>
              <a:gd name="connsiteX0" fmla="*/ 0 w 4273178"/>
              <a:gd name="connsiteY0" fmla="*/ 818859 h 829781"/>
              <a:gd name="connsiteX1" fmla="*/ 353542 w 4273178"/>
              <a:gd name="connsiteY1" fmla="*/ 41473 h 829781"/>
              <a:gd name="connsiteX2" fmla="*/ 4273178 w 4273178"/>
              <a:gd name="connsiteY2" fmla="*/ 0 h 829781"/>
              <a:gd name="connsiteX3" fmla="*/ 4154493 w 4273178"/>
              <a:gd name="connsiteY3" fmla="*/ 829781 h 829781"/>
              <a:gd name="connsiteX4" fmla="*/ 0 w 4273178"/>
              <a:gd name="connsiteY4" fmla="*/ 818859 h 829781"/>
              <a:gd name="connsiteX0" fmla="*/ 0 w 4351876"/>
              <a:gd name="connsiteY0" fmla="*/ 794990 h 805912"/>
              <a:gd name="connsiteX1" fmla="*/ 353542 w 4351876"/>
              <a:gd name="connsiteY1" fmla="*/ 17604 h 805912"/>
              <a:gd name="connsiteX2" fmla="*/ 4351876 w 4351876"/>
              <a:gd name="connsiteY2" fmla="*/ 0 h 805912"/>
              <a:gd name="connsiteX3" fmla="*/ 4154493 w 4351876"/>
              <a:gd name="connsiteY3" fmla="*/ 805912 h 805912"/>
              <a:gd name="connsiteX4" fmla="*/ 0 w 4351876"/>
              <a:gd name="connsiteY4" fmla="*/ 794990 h 805912"/>
              <a:gd name="connsiteX0" fmla="*/ 0 w 4351876"/>
              <a:gd name="connsiteY0" fmla="*/ 794990 h 805912"/>
              <a:gd name="connsiteX1" fmla="*/ 420161 w 4351876"/>
              <a:gd name="connsiteY1" fmla="*/ 3669 h 805912"/>
              <a:gd name="connsiteX2" fmla="*/ 4351876 w 4351876"/>
              <a:gd name="connsiteY2" fmla="*/ 0 h 805912"/>
              <a:gd name="connsiteX3" fmla="*/ 4154493 w 4351876"/>
              <a:gd name="connsiteY3" fmla="*/ 805912 h 805912"/>
              <a:gd name="connsiteX4" fmla="*/ 0 w 4351876"/>
              <a:gd name="connsiteY4" fmla="*/ 794990 h 805912"/>
              <a:gd name="connsiteX0" fmla="*/ 0 w 4351876"/>
              <a:gd name="connsiteY0" fmla="*/ 794990 h 805912"/>
              <a:gd name="connsiteX1" fmla="*/ 420161 w 4351876"/>
              <a:gd name="connsiteY1" fmla="*/ 3669 h 805912"/>
              <a:gd name="connsiteX2" fmla="*/ 4351876 w 4351876"/>
              <a:gd name="connsiteY2" fmla="*/ 0 h 805912"/>
              <a:gd name="connsiteX3" fmla="*/ 4154493 w 4351876"/>
              <a:gd name="connsiteY3" fmla="*/ 805912 h 805912"/>
              <a:gd name="connsiteX4" fmla="*/ 0 w 4351876"/>
              <a:gd name="connsiteY4" fmla="*/ 794990 h 805912"/>
              <a:gd name="connsiteX0" fmla="*/ 0 w 4351876"/>
              <a:gd name="connsiteY0" fmla="*/ 794990 h 805912"/>
              <a:gd name="connsiteX1" fmla="*/ 420161 w 4351876"/>
              <a:gd name="connsiteY1" fmla="*/ 3669 h 805912"/>
              <a:gd name="connsiteX2" fmla="*/ 4351876 w 4351876"/>
              <a:gd name="connsiteY2" fmla="*/ 0 h 805912"/>
              <a:gd name="connsiteX3" fmla="*/ 4154493 w 4351876"/>
              <a:gd name="connsiteY3" fmla="*/ 805912 h 805912"/>
              <a:gd name="connsiteX4" fmla="*/ 0 w 4351876"/>
              <a:gd name="connsiteY4" fmla="*/ 794990 h 805912"/>
              <a:gd name="connsiteX0" fmla="*/ 0 w 4351876"/>
              <a:gd name="connsiteY0" fmla="*/ 794990 h 794990"/>
              <a:gd name="connsiteX1" fmla="*/ 420161 w 4351876"/>
              <a:gd name="connsiteY1" fmla="*/ 3669 h 794990"/>
              <a:gd name="connsiteX2" fmla="*/ 4351876 w 4351876"/>
              <a:gd name="connsiteY2" fmla="*/ 0 h 794990"/>
              <a:gd name="connsiteX3" fmla="*/ 4114834 w 4351876"/>
              <a:gd name="connsiteY3" fmla="*/ 789174 h 794990"/>
              <a:gd name="connsiteX4" fmla="*/ 0 w 4351876"/>
              <a:gd name="connsiteY4" fmla="*/ 794990 h 794990"/>
              <a:gd name="connsiteX0" fmla="*/ 0 w 4351876"/>
              <a:gd name="connsiteY0" fmla="*/ 794990 h 794990"/>
              <a:gd name="connsiteX1" fmla="*/ 420161 w 4351876"/>
              <a:gd name="connsiteY1" fmla="*/ 3669 h 794990"/>
              <a:gd name="connsiteX2" fmla="*/ 4351876 w 4351876"/>
              <a:gd name="connsiteY2" fmla="*/ 0 h 794990"/>
              <a:gd name="connsiteX3" fmla="*/ 4114834 w 4351876"/>
              <a:gd name="connsiteY3" fmla="*/ 789174 h 794990"/>
              <a:gd name="connsiteX4" fmla="*/ 0 w 4351876"/>
              <a:gd name="connsiteY4" fmla="*/ 794990 h 794990"/>
              <a:gd name="connsiteX0" fmla="*/ 0 w 4351876"/>
              <a:gd name="connsiteY0" fmla="*/ 794990 h 794990"/>
              <a:gd name="connsiteX1" fmla="*/ 344118 w 4351876"/>
              <a:gd name="connsiteY1" fmla="*/ 8565 h 794990"/>
              <a:gd name="connsiteX2" fmla="*/ 4351876 w 4351876"/>
              <a:gd name="connsiteY2" fmla="*/ 0 h 794990"/>
              <a:gd name="connsiteX3" fmla="*/ 4114834 w 4351876"/>
              <a:gd name="connsiteY3" fmla="*/ 789174 h 794990"/>
              <a:gd name="connsiteX4" fmla="*/ 0 w 4351876"/>
              <a:gd name="connsiteY4" fmla="*/ 794990 h 794990"/>
              <a:gd name="connsiteX0" fmla="*/ 0 w 4351876"/>
              <a:gd name="connsiteY0" fmla="*/ 811773 h 811773"/>
              <a:gd name="connsiteX1" fmla="*/ 342486 w 4351876"/>
              <a:gd name="connsiteY1" fmla="*/ 0 h 811773"/>
              <a:gd name="connsiteX2" fmla="*/ 4351876 w 4351876"/>
              <a:gd name="connsiteY2" fmla="*/ 16783 h 811773"/>
              <a:gd name="connsiteX3" fmla="*/ 4114834 w 4351876"/>
              <a:gd name="connsiteY3" fmla="*/ 805957 h 811773"/>
              <a:gd name="connsiteX4" fmla="*/ 0 w 4351876"/>
              <a:gd name="connsiteY4" fmla="*/ 811773 h 811773"/>
              <a:gd name="connsiteX0" fmla="*/ 0 w 4351876"/>
              <a:gd name="connsiteY0" fmla="*/ 822418 h 822418"/>
              <a:gd name="connsiteX1" fmla="*/ 342486 w 4351876"/>
              <a:gd name="connsiteY1" fmla="*/ 10645 h 822418"/>
              <a:gd name="connsiteX2" fmla="*/ 4351876 w 4351876"/>
              <a:gd name="connsiteY2" fmla="*/ 27428 h 822418"/>
              <a:gd name="connsiteX3" fmla="*/ 4114834 w 4351876"/>
              <a:gd name="connsiteY3" fmla="*/ 816602 h 822418"/>
              <a:gd name="connsiteX4" fmla="*/ 0 w 4351876"/>
              <a:gd name="connsiteY4" fmla="*/ 822418 h 822418"/>
              <a:gd name="connsiteX0" fmla="*/ 0 w 4351876"/>
              <a:gd name="connsiteY0" fmla="*/ 811773 h 811773"/>
              <a:gd name="connsiteX1" fmla="*/ 342486 w 4351876"/>
              <a:gd name="connsiteY1" fmla="*/ 0 h 811773"/>
              <a:gd name="connsiteX2" fmla="*/ 4351876 w 4351876"/>
              <a:gd name="connsiteY2" fmla="*/ 16783 h 811773"/>
              <a:gd name="connsiteX3" fmla="*/ 4114834 w 4351876"/>
              <a:gd name="connsiteY3" fmla="*/ 805957 h 811773"/>
              <a:gd name="connsiteX4" fmla="*/ 0 w 4351876"/>
              <a:gd name="connsiteY4" fmla="*/ 811773 h 811773"/>
              <a:gd name="connsiteX0" fmla="*/ 0 w 4351876"/>
              <a:gd name="connsiteY0" fmla="*/ 811773 h 888962"/>
              <a:gd name="connsiteX1" fmla="*/ 342486 w 4351876"/>
              <a:gd name="connsiteY1" fmla="*/ 0 h 888962"/>
              <a:gd name="connsiteX2" fmla="*/ 4351876 w 4351876"/>
              <a:gd name="connsiteY2" fmla="*/ 16783 h 888962"/>
              <a:gd name="connsiteX3" fmla="*/ 4209262 w 4351876"/>
              <a:gd name="connsiteY3" fmla="*/ 888962 h 888962"/>
              <a:gd name="connsiteX4" fmla="*/ 0 w 4351876"/>
              <a:gd name="connsiteY4" fmla="*/ 811773 h 888962"/>
              <a:gd name="connsiteX0" fmla="*/ 0 w 4351876"/>
              <a:gd name="connsiteY0" fmla="*/ 811773 h 888962"/>
              <a:gd name="connsiteX1" fmla="*/ 342486 w 4351876"/>
              <a:gd name="connsiteY1" fmla="*/ 0 h 888962"/>
              <a:gd name="connsiteX2" fmla="*/ 4351876 w 4351876"/>
              <a:gd name="connsiteY2" fmla="*/ 16783 h 888962"/>
              <a:gd name="connsiteX3" fmla="*/ 4209262 w 4351876"/>
              <a:gd name="connsiteY3" fmla="*/ 888962 h 888962"/>
              <a:gd name="connsiteX4" fmla="*/ 0 w 4351876"/>
              <a:gd name="connsiteY4" fmla="*/ 811773 h 888962"/>
              <a:gd name="connsiteX0" fmla="*/ 0 w 4453266"/>
              <a:gd name="connsiteY0" fmla="*/ 818301 h 888962"/>
              <a:gd name="connsiteX1" fmla="*/ 443876 w 4453266"/>
              <a:gd name="connsiteY1" fmla="*/ 0 h 888962"/>
              <a:gd name="connsiteX2" fmla="*/ 4453266 w 4453266"/>
              <a:gd name="connsiteY2" fmla="*/ 16783 h 888962"/>
              <a:gd name="connsiteX3" fmla="*/ 4310652 w 4453266"/>
              <a:gd name="connsiteY3" fmla="*/ 888962 h 888962"/>
              <a:gd name="connsiteX4" fmla="*/ 0 w 4453266"/>
              <a:gd name="connsiteY4" fmla="*/ 818301 h 888962"/>
              <a:gd name="connsiteX0" fmla="*/ 0 w 4453266"/>
              <a:gd name="connsiteY0" fmla="*/ 818301 h 888962"/>
              <a:gd name="connsiteX1" fmla="*/ 443876 w 4453266"/>
              <a:gd name="connsiteY1" fmla="*/ 0 h 888962"/>
              <a:gd name="connsiteX2" fmla="*/ 4453266 w 4453266"/>
              <a:gd name="connsiteY2" fmla="*/ 16783 h 888962"/>
              <a:gd name="connsiteX3" fmla="*/ 4310652 w 4453266"/>
              <a:gd name="connsiteY3" fmla="*/ 888962 h 888962"/>
              <a:gd name="connsiteX4" fmla="*/ 0 w 4453266"/>
              <a:gd name="connsiteY4" fmla="*/ 818301 h 888962"/>
              <a:gd name="connsiteX0" fmla="*/ 0 w 4453266"/>
              <a:gd name="connsiteY0" fmla="*/ 818301 h 888962"/>
              <a:gd name="connsiteX1" fmla="*/ 443876 w 4453266"/>
              <a:gd name="connsiteY1" fmla="*/ 0 h 888962"/>
              <a:gd name="connsiteX2" fmla="*/ 4453266 w 4453266"/>
              <a:gd name="connsiteY2" fmla="*/ 16783 h 888962"/>
              <a:gd name="connsiteX3" fmla="*/ 4310652 w 4453266"/>
              <a:gd name="connsiteY3" fmla="*/ 888962 h 888962"/>
              <a:gd name="connsiteX4" fmla="*/ 0 w 4453266"/>
              <a:gd name="connsiteY4" fmla="*/ 818301 h 888962"/>
              <a:gd name="connsiteX0" fmla="*/ 0 w 4456530"/>
              <a:gd name="connsiteY0" fmla="*/ 767606 h 888962"/>
              <a:gd name="connsiteX1" fmla="*/ 447140 w 4456530"/>
              <a:gd name="connsiteY1" fmla="*/ 0 h 888962"/>
              <a:gd name="connsiteX2" fmla="*/ 4456530 w 4456530"/>
              <a:gd name="connsiteY2" fmla="*/ 16783 h 888962"/>
              <a:gd name="connsiteX3" fmla="*/ 4313916 w 4456530"/>
              <a:gd name="connsiteY3" fmla="*/ 888962 h 888962"/>
              <a:gd name="connsiteX4" fmla="*/ 0 w 4456530"/>
              <a:gd name="connsiteY4" fmla="*/ 767606 h 888962"/>
              <a:gd name="connsiteX0" fmla="*/ 0 w 4456530"/>
              <a:gd name="connsiteY0" fmla="*/ 767606 h 888962"/>
              <a:gd name="connsiteX1" fmla="*/ 447140 w 4456530"/>
              <a:gd name="connsiteY1" fmla="*/ 0 h 888962"/>
              <a:gd name="connsiteX2" fmla="*/ 4456530 w 4456530"/>
              <a:gd name="connsiteY2" fmla="*/ 16783 h 888962"/>
              <a:gd name="connsiteX3" fmla="*/ 4313916 w 4456530"/>
              <a:gd name="connsiteY3" fmla="*/ 888962 h 888962"/>
              <a:gd name="connsiteX4" fmla="*/ 0 w 4456530"/>
              <a:gd name="connsiteY4" fmla="*/ 767606 h 888962"/>
              <a:gd name="connsiteX0" fmla="*/ 0 w 4456530"/>
              <a:gd name="connsiteY0" fmla="*/ 767606 h 888962"/>
              <a:gd name="connsiteX1" fmla="*/ 447140 w 4456530"/>
              <a:gd name="connsiteY1" fmla="*/ 0 h 888962"/>
              <a:gd name="connsiteX2" fmla="*/ 4456530 w 4456530"/>
              <a:gd name="connsiteY2" fmla="*/ 16783 h 888962"/>
              <a:gd name="connsiteX3" fmla="*/ 4313916 w 4456530"/>
              <a:gd name="connsiteY3" fmla="*/ 888962 h 888962"/>
              <a:gd name="connsiteX4" fmla="*/ 0 w 4456530"/>
              <a:gd name="connsiteY4" fmla="*/ 767606 h 888962"/>
              <a:gd name="connsiteX0" fmla="*/ 0 w 4456530"/>
              <a:gd name="connsiteY0" fmla="*/ 767606 h 888962"/>
              <a:gd name="connsiteX1" fmla="*/ 447140 w 4456530"/>
              <a:gd name="connsiteY1" fmla="*/ 0 h 888962"/>
              <a:gd name="connsiteX2" fmla="*/ 4456530 w 4456530"/>
              <a:gd name="connsiteY2" fmla="*/ 16783 h 888962"/>
              <a:gd name="connsiteX3" fmla="*/ 4313916 w 4456530"/>
              <a:gd name="connsiteY3" fmla="*/ 888962 h 888962"/>
              <a:gd name="connsiteX4" fmla="*/ 0 w 4456530"/>
              <a:gd name="connsiteY4" fmla="*/ 767606 h 888962"/>
              <a:gd name="connsiteX0" fmla="*/ 0 w 4456530"/>
              <a:gd name="connsiteY0" fmla="*/ 763526 h 884882"/>
              <a:gd name="connsiteX1" fmla="*/ 383771 w 4456530"/>
              <a:gd name="connsiteY1" fmla="*/ 0 h 884882"/>
              <a:gd name="connsiteX2" fmla="*/ 4456530 w 4456530"/>
              <a:gd name="connsiteY2" fmla="*/ 12703 h 884882"/>
              <a:gd name="connsiteX3" fmla="*/ 4313916 w 4456530"/>
              <a:gd name="connsiteY3" fmla="*/ 884882 h 884882"/>
              <a:gd name="connsiteX4" fmla="*/ 0 w 4456530"/>
              <a:gd name="connsiteY4" fmla="*/ 763526 h 884882"/>
              <a:gd name="connsiteX0" fmla="*/ 0 w 4545247"/>
              <a:gd name="connsiteY0" fmla="*/ 763526 h 884882"/>
              <a:gd name="connsiteX1" fmla="*/ 383771 w 4545247"/>
              <a:gd name="connsiteY1" fmla="*/ 0 h 884882"/>
              <a:gd name="connsiteX2" fmla="*/ 4545247 w 4545247"/>
              <a:gd name="connsiteY2" fmla="*/ 6992 h 884882"/>
              <a:gd name="connsiteX3" fmla="*/ 4313916 w 4545247"/>
              <a:gd name="connsiteY3" fmla="*/ 884882 h 884882"/>
              <a:gd name="connsiteX4" fmla="*/ 0 w 4545247"/>
              <a:gd name="connsiteY4" fmla="*/ 763526 h 884882"/>
              <a:gd name="connsiteX0" fmla="*/ 0 w 4545247"/>
              <a:gd name="connsiteY0" fmla="*/ 952441 h 1073797"/>
              <a:gd name="connsiteX1" fmla="*/ 383771 w 4545247"/>
              <a:gd name="connsiteY1" fmla="*/ 188915 h 1073797"/>
              <a:gd name="connsiteX2" fmla="*/ 4545247 w 4545247"/>
              <a:gd name="connsiteY2" fmla="*/ 195907 h 1073797"/>
              <a:gd name="connsiteX3" fmla="*/ 4313916 w 4545247"/>
              <a:gd name="connsiteY3" fmla="*/ 1073797 h 1073797"/>
              <a:gd name="connsiteX4" fmla="*/ 0 w 4545247"/>
              <a:gd name="connsiteY4" fmla="*/ 952441 h 1073797"/>
              <a:gd name="connsiteX0" fmla="*/ 0 w 4545247"/>
              <a:gd name="connsiteY0" fmla="*/ 952441 h 1073797"/>
              <a:gd name="connsiteX1" fmla="*/ 383771 w 4545247"/>
              <a:gd name="connsiteY1" fmla="*/ 188915 h 1073797"/>
              <a:gd name="connsiteX2" fmla="*/ 4545247 w 4545247"/>
              <a:gd name="connsiteY2" fmla="*/ 195907 h 1073797"/>
              <a:gd name="connsiteX3" fmla="*/ 4313916 w 4545247"/>
              <a:gd name="connsiteY3" fmla="*/ 1073797 h 1073797"/>
              <a:gd name="connsiteX4" fmla="*/ 0 w 4545247"/>
              <a:gd name="connsiteY4" fmla="*/ 952441 h 1073797"/>
              <a:gd name="connsiteX0" fmla="*/ 0 w 4545247"/>
              <a:gd name="connsiteY0" fmla="*/ 935779 h 1057135"/>
              <a:gd name="connsiteX1" fmla="*/ 383771 w 4545247"/>
              <a:gd name="connsiteY1" fmla="*/ 172253 h 1057135"/>
              <a:gd name="connsiteX2" fmla="*/ 4545247 w 4545247"/>
              <a:gd name="connsiteY2" fmla="*/ 179245 h 1057135"/>
              <a:gd name="connsiteX3" fmla="*/ 4313916 w 4545247"/>
              <a:gd name="connsiteY3" fmla="*/ 1057135 h 1057135"/>
              <a:gd name="connsiteX4" fmla="*/ 0 w 4545247"/>
              <a:gd name="connsiteY4" fmla="*/ 935779 h 1057135"/>
              <a:gd name="connsiteX0" fmla="*/ 0 w 4545247"/>
              <a:gd name="connsiteY0" fmla="*/ 935779 h 1027990"/>
              <a:gd name="connsiteX1" fmla="*/ 383771 w 4545247"/>
              <a:gd name="connsiteY1" fmla="*/ 172253 h 1027990"/>
              <a:gd name="connsiteX2" fmla="*/ 4545247 w 4545247"/>
              <a:gd name="connsiteY2" fmla="*/ 179245 h 1027990"/>
              <a:gd name="connsiteX3" fmla="*/ 4167362 w 4545247"/>
              <a:gd name="connsiteY3" fmla="*/ 1027990 h 1027990"/>
              <a:gd name="connsiteX4" fmla="*/ 0 w 4545247"/>
              <a:gd name="connsiteY4" fmla="*/ 935779 h 1027990"/>
              <a:gd name="connsiteX0" fmla="*/ 0 w 4545247"/>
              <a:gd name="connsiteY0" fmla="*/ 935779 h 1027990"/>
              <a:gd name="connsiteX1" fmla="*/ 383771 w 4545247"/>
              <a:gd name="connsiteY1" fmla="*/ 172253 h 1027990"/>
              <a:gd name="connsiteX2" fmla="*/ 4545247 w 4545247"/>
              <a:gd name="connsiteY2" fmla="*/ 179245 h 1027990"/>
              <a:gd name="connsiteX3" fmla="*/ 4167362 w 4545247"/>
              <a:gd name="connsiteY3" fmla="*/ 1027990 h 1027990"/>
              <a:gd name="connsiteX4" fmla="*/ 0 w 4545247"/>
              <a:gd name="connsiteY4" fmla="*/ 935779 h 1027990"/>
              <a:gd name="connsiteX0" fmla="*/ 0 w 4545247"/>
              <a:gd name="connsiteY0" fmla="*/ 942214 h 1034425"/>
              <a:gd name="connsiteX1" fmla="*/ 383771 w 4545247"/>
              <a:gd name="connsiteY1" fmla="*/ 178688 h 1034425"/>
              <a:gd name="connsiteX2" fmla="*/ 4545247 w 4545247"/>
              <a:gd name="connsiteY2" fmla="*/ 185680 h 1034425"/>
              <a:gd name="connsiteX3" fmla="*/ 4167362 w 4545247"/>
              <a:gd name="connsiteY3" fmla="*/ 1034425 h 1034425"/>
              <a:gd name="connsiteX4" fmla="*/ 0 w 4545247"/>
              <a:gd name="connsiteY4" fmla="*/ 942214 h 1034425"/>
              <a:gd name="connsiteX0" fmla="*/ 0 w 4545247"/>
              <a:gd name="connsiteY0" fmla="*/ 902259 h 994470"/>
              <a:gd name="connsiteX1" fmla="*/ 383771 w 4545247"/>
              <a:gd name="connsiteY1" fmla="*/ 138733 h 994470"/>
              <a:gd name="connsiteX2" fmla="*/ 4545247 w 4545247"/>
              <a:gd name="connsiteY2" fmla="*/ 145725 h 994470"/>
              <a:gd name="connsiteX3" fmla="*/ 4167362 w 4545247"/>
              <a:gd name="connsiteY3" fmla="*/ 994470 h 994470"/>
              <a:gd name="connsiteX4" fmla="*/ 0 w 4545247"/>
              <a:gd name="connsiteY4" fmla="*/ 902259 h 994470"/>
              <a:gd name="connsiteX0" fmla="*/ 0 w 4545247"/>
              <a:gd name="connsiteY0" fmla="*/ 914981 h 1007192"/>
              <a:gd name="connsiteX1" fmla="*/ 383771 w 4545247"/>
              <a:gd name="connsiteY1" fmla="*/ 151455 h 1007192"/>
              <a:gd name="connsiteX2" fmla="*/ 4545247 w 4545247"/>
              <a:gd name="connsiteY2" fmla="*/ 158447 h 1007192"/>
              <a:gd name="connsiteX3" fmla="*/ 4167362 w 4545247"/>
              <a:gd name="connsiteY3" fmla="*/ 1007192 h 1007192"/>
              <a:gd name="connsiteX4" fmla="*/ 0 w 4545247"/>
              <a:gd name="connsiteY4" fmla="*/ 914981 h 1007192"/>
              <a:gd name="connsiteX0" fmla="*/ 0 w 4545247"/>
              <a:gd name="connsiteY0" fmla="*/ 911173 h 1003384"/>
              <a:gd name="connsiteX1" fmla="*/ 383771 w 4545247"/>
              <a:gd name="connsiteY1" fmla="*/ 147647 h 1003384"/>
              <a:gd name="connsiteX2" fmla="*/ 4545247 w 4545247"/>
              <a:gd name="connsiteY2" fmla="*/ 154639 h 1003384"/>
              <a:gd name="connsiteX3" fmla="*/ 4167362 w 4545247"/>
              <a:gd name="connsiteY3" fmla="*/ 1003384 h 1003384"/>
              <a:gd name="connsiteX4" fmla="*/ 0 w 4545247"/>
              <a:gd name="connsiteY4" fmla="*/ 911173 h 1003384"/>
              <a:gd name="connsiteX0" fmla="*/ 0 w 4545247"/>
              <a:gd name="connsiteY0" fmla="*/ 911173 h 1003384"/>
              <a:gd name="connsiteX1" fmla="*/ 383771 w 4545247"/>
              <a:gd name="connsiteY1" fmla="*/ 147647 h 1003384"/>
              <a:gd name="connsiteX2" fmla="*/ 4545247 w 4545247"/>
              <a:gd name="connsiteY2" fmla="*/ 154639 h 1003384"/>
              <a:gd name="connsiteX3" fmla="*/ 4167362 w 4545247"/>
              <a:gd name="connsiteY3" fmla="*/ 1003384 h 1003384"/>
              <a:gd name="connsiteX4" fmla="*/ 0 w 4545247"/>
              <a:gd name="connsiteY4" fmla="*/ 911173 h 1003384"/>
              <a:gd name="connsiteX0" fmla="*/ 0 w 4545247"/>
              <a:gd name="connsiteY0" fmla="*/ 910213 h 1002424"/>
              <a:gd name="connsiteX1" fmla="*/ 326139 w 4545247"/>
              <a:gd name="connsiteY1" fmla="*/ 150398 h 1002424"/>
              <a:gd name="connsiteX2" fmla="*/ 4545247 w 4545247"/>
              <a:gd name="connsiteY2" fmla="*/ 153679 h 1002424"/>
              <a:gd name="connsiteX3" fmla="*/ 4167362 w 4545247"/>
              <a:gd name="connsiteY3" fmla="*/ 1002424 h 1002424"/>
              <a:gd name="connsiteX4" fmla="*/ 0 w 4545247"/>
              <a:gd name="connsiteY4" fmla="*/ 910213 h 1002424"/>
              <a:gd name="connsiteX0" fmla="*/ 0 w 4545247"/>
              <a:gd name="connsiteY0" fmla="*/ 911715 h 1003926"/>
              <a:gd name="connsiteX1" fmla="*/ 326139 w 4545247"/>
              <a:gd name="connsiteY1" fmla="*/ 151900 h 1003926"/>
              <a:gd name="connsiteX2" fmla="*/ 4545247 w 4545247"/>
              <a:gd name="connsiteY2" fmla="*/ 155181 h 1003926"/>
              <a:gd name="connsiteX3" fmla="*/ 4167362 w 4545247"/>
              <a:gd name="connsiteY3" fmla="*/ 1003926 h 1003926"/>
              <a:gd name="connsiteX4" fmla="*/ 0 w 4545247"/>
              <a:gd name="connsiteY4" fmla="*/ 911715 h 1003926"/>
              <a:gd name="connsiteX0" fmla="*/ 0 w 4545247"/>
              <a:gd name="connsiteY0" fmla="*/ 893395 h 985606"/>
              <a:gd name="connsiteX1" fmla="*/ 326139 w 4545247"/>
              <a:gd name="connsiteY1" fmla="*/ 133580 h 985606"/>
              <a:gd name="connsiteX2" fmla="*/ 4545247 w 4545247"/>
              <a:gd name="connsiteY2" fmla="*/ 136861 h 985606"/>
              <a:gd name="connsiteX3" fmla="*/ 4167362 w 4545247"/>
              <a:gd name="connsiteY3" fmla="*/ 985606 h 985606"/>
              <a:gd name="connsiteX4" fmla="*/ 0 w 4545247"/>
              <a:gd name="connsiteY4" fmla="*/ 893395 h 985606"/>
              <a:gd name="connsiteX0" fmla="*/ 0 w 4545247"/>
              <a:gd name="connsiteY0" fmla="*/ 893395 h 985606"/>
              <a:gd name="connsiteX1" fmla="*/ 326139 w 4545247"/>
              <a:gd name="connsiteY1" fmla="*/ 133580 h 985606"/>
              <a:gd name="connsiteX2" fmla="*/ 4545247 w 4545247"/>
              <a:gd name="connsiteY2" fmla="*/ 136861 h 985606"/>
              <a:gd name="connsiteX3" fmla="*/ 4167362 w 4545247"/>
              <a:gd name="connsiteY3" fmla="*/ 985606 h 985606"/>
              <a:gd name="connsiteX4" fmla="*/ 0 w 4545247"/>
              <a:gd name="connsiteY4" fmla="*/ 893395 h 985606"/>
              <a:gd name="connsiteX0" fmla="*/ 0 w 4545247"/>
              <a:gd name="connsiteY0" fmla="*/ 893395 h 989645"/>
              <a:gd name="connsiteX1" fmla="*/ 326139 w 4545247"/>
              <a:gd name="connsiteY1" fmla="*/ 133580 h 989645"/>
              <a:gd name="connsiteX2" fmla="*/ 4545247 w 4545247"/>
              <a:gd name="connsiteY2" fmla="*/ 136861 h 989645"/>
              <a:gd name="connsiteX3" fmla="*/ 4254430 w 4545247"/>
              <a:gd name="connsiteY3" fmla="*/ 989645 h 989645"/>
              <a:gd name="connsiteX4" fmla="*/ 0 w 4545247"/>
              <a:gd name="connsiteY4" fmla="*/ 893395 h 989645"/>
              <a:gd name="connsiteX0" fmla="*/ 0 w 4545247"/>
              <a:gd name="connsiteY0" fmla="*/ 893395 h 989645"/>
              <a:gd name="connsiteX1" fmla="*/ 326139 w 4545247"/>
              <a:gd name="connsiteY1" fmla="*/ 133580 h 989645"/>
              <a:gd name="connsiteX2" fmla="*/ 4545247 w 4545247"/>
              <a:gd name="connsiteY2" fmla="*/ 136861 h 989645"/>
              <a:gd name="connsiteX3" fmla="*/ 4254430 w 4545247"/>
              <a:gd name="connsiteY3" fmla="*/ 989645 h 989645"/>
              <a:gd name="connsiteX4" fmla="*/ 0 w 4545247"/>
              <a:gd name="connsiteY4" fmla="*/ 893395 h 989645"/>
              <a:gd name="connsiteX0" fmla="*/ 0 w 4545247"/>
              <a:gd name="connsiteY0" fmla="*/ 860346 h 956596"/>
              <a:gd name="connsiteX1" fmla="*/ 298231 w 4545247"/>
              <a:gd name="connsiteY1" fmla="*/ 266295 h 956596"/>
              <a:gd name="connsiteX2" fmla="*/ 4545247 w 4545247"/>
              <a:gd name="connsiteY2" fmla="*/ 103812 h 956596"/>
              <a:gd name="connsiteX3" fmla="*/ 4254430 w 4545247"/>
              <a:gd name="connsiteY3" fmla="*/ 956596 h 956596"/>
              <a:gd name="connsiteX4" fmla="*/ 0 w 4545247"/>
              <a:gd name="connsiteY4" fmla="*/ 860346 h 956596"/>
              <a:gd name="connsiteX0" fmla="*/ 0 w 4545247"/>
              <a:gd name="connsiteY0" fmla="*/ 860346 h 956596"/>
              <a:gd name="connsiteX1" fmla="*/ 298231 w 4545247"/>
              <a:gd name="connsiteY1" fmla="*/ 266295 h 956596"/>
              <a:gd name="connsiteX2" fmla="*/ 4545247 w 4545247"/>
              <a:gd name="connsiteY2" fmla="*/ 103812 h 956596"/>
              <a:gd name="connsiteX3" fmla="*/ 4254430 w 4545247"/>
              <a:gd name="connsiteY3" fmla="*/ 956596 h 956596"/>
              <a:gd name="connsiteX4" fmla="*/ 0 w 4545247"/>
              <a:gd name="connsiteY4" fmla="*/ 860346 h 956596"/>
              <a:gd name="connsiteX0" fmla="*/ 0 w 4545247"/>
              <a:gd name="connsiteY0" fmla="*/ 867579 h 963829"/>
              <a:gd name="connsiteX1" fmla="*/ 391811 w 4545247"/>
              <a:gd name="connsiteY1" fmla="*/ 228921 h 963829"/>
              <a:gd name="connsiteX2" fmla="*/ 4545247 w 4545247"/>
              <a:gd name="connsiteY2" fmla="*/ 111045 h 963829"/>
              <a:gd name="connsiteX3" fmla="*/ 4254430 w 4545247"/>
              <a:gd name="connsiteY3" fmla="*/ 963829 h 963829"/>
              <a:gd name="connsiteX4" fmla="*/ 0 w 4545247"/>
              <a:gd name="connsiteY4" fmla="*/ 867579 h 963829"/>
              <a:gd name="connsiteX0" fmla="*/ 0 w 4602880"/>
              <a:gd name="connsiteY0" fmla="*/ 871290 h 963829"/>
              <a:gd name="connsiteX1" fmla="*/ 449444 w 4602880"/>
              <a:gd name="connsiteY1" fmla="*/ 228921 h 963829"/>
              <a:gd name="connsiteX2" fmla="*/ 4602880 w 4602880"/>
              <a:gd name="connsiteY2" fmla="*/ 111045 h 963829"/>
              <a:gd name="connsiteX3" fmla="*/ 4312063 w 4602880"/>
              <a:gd name="connsiteY3" fmla="*/ 963829 h 963829"/>
              <a:gd name="connsiteX4" fmla="*/ 0 w 4602880"/>
              <a:gd name="connsiteY4" fmla="*/ 871290 h 963829"/>
              <a:gd name="connsiteX0" fmla="*/ 0 w 4602880"/>
              <a:gd name="connsiteY0" fmla="*/ 871290 h 1036673"/>
              <a:gd name="connsiteX1" fmla="*/ 449444 w 4602880"/>
              <a:gd name="connsiteY1" fmla="*/ 228921 h 1036673"/>
              <a:gd name="connsiteX2" fmla="*/ 4602880 w 4602880"/>
              <a:gd name="connsiteY2" fmla="*/ 111045 h 1036673"/>
              <a:gd name="connsiteX3" fmla="*/ 4528948 w 4602880"/>
              <a:gd name="connsiteY3" fmla="*/ 1036673 h 1036673"/>
              <a:gd name="connsiteX4" fmla="*/ 0 w 4602880"/>
              <a:gd name="connsiteY4" fmla="*/ 871290 h 1036673"/>
              <a:gd name="connsiteX0" fmla="*/ 0 w 4602880"/>
              <a:gd name="connsiteY0" fmla="*/ 871290 h 1036673"/>
              <a:gd name="connsiteX1" fmla="*/ 449444 w 4602880"/>
              <a:gd name="connsiteY1" fmla="*/ 228921 h 1036673"/>
              <a:gd name="connsiteX2" fmla="*/ 4602880 w 4602880"/>
              <a:gd name="connsiteY2" fmla="*/ 111045 h 1036673"/>
              <a:gd name="connsiteX3" fmla="*/ 4528948 w 4602880"/>
              <a:gd name="connsiteY3" fmla="*/ 1036673 h 1036673"/>
              <a:gd name="connsiteX4" fmla="*/ 0 w 4602880"/>
              <a:gd name="connsiteY4" fmla="*/ 871290 h 1036673"/>
              <a:gd name="connsiteX0" fmla="*/ 0 w 4535642"/>
              <a:gd name="connsiteY0" fmla="*/ 867717 h 1033100"/>
              <a:gd name="connsiteX1" fmla="*/ 449444 w 4535642"/>
              <a:gd name="connsiteY1" fmla="*/ 225348 h 1033100"/>
              <a:gd name="connsiteX2" fmla="*/ 4535642 w 4535642"/>
              <a:gd name="connsiteY2" fmla="*/ 111801 h 1033100"/>
              <a:gd name="connsiteX3" fmla="*/ 4528948 w 4535642"/>
              <a:gd name="connsiteY3" fmla="*/ 1033100 h 1033100"/>
              <a:gd name="connsiteX4" fmla="*/ 0 w 4535642"/>
              <a:gd name="connsiteY4" fmla="*/ 867717 h 1033100"/>
              <a:gd name="connsiteX0" fmla="*/ 0 w 4535642"/>
              <a:gd name="connsiteY0" fmla="*/ 852583 h 1017966"/>
              <a:gd name="connsiteX1" fmla="*/ 449444 w 4535642"/>
              <a:gd name="connsiteY1" fmla="*/ 210214 h 1017966"/>
              <a:gd name="connsiteX2" fmla="*/ 4535642 w 4535642"/>
              <a:gd name="connsiteY2" fmla="*/ 96667 h 1017966"/>
              <a:gd name="connsiteX3" fmla="*/ 4528948 w 4535642"/>
              <a:gd name="connsiteY3" fmla="*/ 1017966 h 1017966"/>
              <a:gd name="connsiteX4" fmla="*/ 0 w 4535642"/>
              <a:gd name="connsiteY4" fmla="*/ 852583 h 1017966"/>
              <a:gd name="connsiteX0" fmla="*/ 0 w 4535642"/>
              <a:gd name="connsiteY0" fmla="*/ 865205 h 1030588"/>
              <a:gd name="connsiteX1" fmla="*/ 435510 w 4535642"/>
              <a:gd name="connsiteY1" fmla="*/ 156217 h 1030588"/>
              <a:gd name="connsiteX2" fmla="*/ 4535642 w 4535642"/>
              <a:gd name="connsiteY2" fmla="*/ 109289 h 1030588"/>
              <a:gd name="connsiteX3" fmla="*/ 4528948 w 4535642"/>
              <a:gd name="connsiteY3" fmla="*/ 1030588 h 1030588"/>
              <a:gd name="connsiteX4" fmla="*/ 0 w 4535642"/>
              <a:gd name="connsiteY4" fmla="*/ 865205 h 1030588"/>
              <a:gd name="connsiteX0" fmla="*/ 0 w 4409535"/>
              <a:gd name="connsiteY0" fmla="*/ 876377 h 1030588"/>
              <a:gd name="connsiteX1" fmla="*/ 309403 w 4409535"/>
              <a:gd name="connsiteY1" fmla="*/ 156217 h 1030588"/>
              <a:gd name="connsiteX2" fmla="*/ 4409535 w 4409535"/>
              <a:gd name="connsiteY2" fmla="*/ 109289 h 1030588"/>
              <a:gd name="connsiteX3" fmla="*/ 4402841 w 4409535"/>
              <a:gd name="connsiteY3" fmla="*/ 1030588 h 1030588"/>
              <a:gd name="connsiteX4" fmla="*/ 0 w 4409535"/>
              <a:gd name="connsiteY4" fmla="*/ 876377 h 1030588"/>
              <a:gd name="connsiteX0" fmla="*/ 0 w 4409535"/>
              <a:gd name="connsiteY0" fmla="*/ 876377 h 1030588"/>
              <a:gd name="connsiteX1" fmla="*/ 309403 w 4409535"/>
              <a:gd name="connsiteY1" fmla="*/ 156217 h 1030588"/>
              <a:gd name="connsiteX2" fmla="*/ 4409535 w 4409535"/>
              <a:gd name="connsiteY2" fmla="*/ 109289 h 1030588"/>
              <a:gd name="connsiteX3" fmla="*/ 4402841 w 4409535"/>
              <a:gd name="connsiteY3" fmla="*/ 1030588 h 1030588"/>
              <a:gd name="connsiteX4" fmla="*/ 0 w 4409535"/>
              <a:gd name="connsiteY4" fmla="*/ 876377 h 1030588"/>
              <a:gd name="connsiteX0" fmla="*/ 0 w 4409535"/>
              <a:gd name="connsiteY0" fmla="*/ 876377 h 1030588"/>
              <a:gd name="connsiteX1" fmla="*/ 309403 w 4409535"/>
              <a:gd name="connsiteY1" fmla="*/ 156217 h 1030588"/>
              <a:gd name="connsiteX2" fmla="*/ 4409535 w 4409535"/>
              <a:gd name="connsiteY2" fmla="*/ 109289 h 1030588"/>
              <a:gd name="connsiteX3" fmla="*/ 4402841 w 4409535"/>
              <a:gd name="connsiteY3" fmla="*/ 1030588 h 1030588"/>
              <a:gd name="connsiteX4" fmla="*/ 0 w 4409535"/>
              <a:gd name="connsiteY4" fmla="*/ 876377 h 1030588"/>
              <a:gd name="connsiteX0" fmla="*/ 0 w 4409535"/>
              <a:gd name="connsiteY0" fmla="*/ 876377 h 1030588"/>
              <a:gd name="connsiteX1" fmla="*/ 309403 w 4409535"/>
              <a:gd name="connsiteY1" fmla="*/ 156217 h 1030588"/>
              <a:gd name="connsiteX2" fmla="*/ 4409535 w 4409535"/>
              <a:gd name="connsiteY2" fmla="*/ 109289 h 1030588"/>
              <a:gd name="connsiteX3" fmla="*/ 4402841 w 4409535"/>
              <a:gd name="connsiteY3" fmla="*/ 1030588 h 1030588"/>
              <a:gd name="connsiteX4" fmla="*/ 0 w 4409535"/>
              <a:gd name="connsiteY4" fmla="*/ 876377 h 1030588"/>
              <a:gd name="connsiteX0" fmla="*/ 0 w 4409535"/>
              <a:gd name="connsiteY0" fmla="*/ 876377 h 1030588"/>
              <a:gd name="connsiteX1" fmla="*/ 309403 w 4409535"/>
              <a:gd name="connsiteY1" fmla="*/ 156217 h 1030588"/>
              <a:gd name="connsiteX2" fmla="*/ 4409535 w 4409535"/>
              <a:gd name="connsiteY2" fmla="*/ 109289 h 1030588"/>
              <a:gd name="connsiteX3" fmla="*/ 4402841 w 4409535"/>
              <a:gd name="connsiteY3" fmla="*/ 1030588 h 1030588"/>
              <a:gd name="connsiteX4" fmla="*/ 0 w 4409535"/>
              <a:gd name="connsiteY4" fmla="*/ 876377 h 1030588"/>
              <a:gd name="connsiteX0" fmla="*/ 0 w 4409535"/>
              <a:gd name="connsiteY0" fmla="*/ 876377 h 1030588"/>
              <a:gd name="connsiteX1" fmla="*/ 309403 w 4409535"/>
              <a:gd name="connsiteY1" fmla="*/ 156217 h 1030588"/>
              <a:gd name="connsiteX2" fmla="*/ 4409535 w 4409535"/>
              <a:gd name="connsiteY2" fmla="*/ 109289 h 1030588"/>
              <a:gd name="connsiteX3" fmla="*/ 4402841 w 4409535"/>
              <a:gd name="connsiteY3" fmla="*/ 1030588 h 1030588"/>
              <a:gd name="connsiteX4" fmla="*/ 0 w 4409535"/>
              <a:gd name="connsiteY4" fmla="*/ 876377 h 1030588"/>
              <a:gd name="connsiteX0" fmla="*/ 0 w 4409535"/>
              <a:gd name="connsiteY0" fmla="*/ 876377 h 1030588"/>
              <a:gd name="connsiteX1" fmla="*/ 309403 w 4409535"/>
              <a:gd name="connsiteY1" fmla="*/ 156217 h 1030588"/>
              <a:gd name="connsiteX2" fmla="*/ 4409535 w 4409535"/>
              <a:gd name="connsiteY2" fmla="*/ 109289 h 1030588"/>
              <a:gd name="connsiteX3" fmla="*/ 4402841 w 4409535"/>
              <a:gd name="connsiteY3" fmla="*/ 1030588 h 1030588"/>
              <a:gd name="connsiteX4" fmla="*/ 0 w 4409535"/>
              <a:gd name="connsiteY4" fmla="*/ 876377 h 1030588"/>
              <a:gd name="connsiteX0" fmla="*/ 0 w 4412395"/>
              <a:gd name="connsiteY0" fmla="*/ 876377 h 1030588"/>
              <a:gd name="connsiteX1" fmla="*/ 309403 w 4412395"/>
              <a:gd name="connsiteY1" fmla="*/ 156217 h 1030588"/>
              <a:gd name="connsiteX2" fmla="*/ 4409535 w 4412395"/>
              <a:gd name="connsiteY2" fmla="*/ 109289 h 1030588"/>
              <a:gd name="connsiteX3" fmla="*/ 4402841 w 4412395"/>
              <a:gd name="connsiteY3" fmla="*/ 1030588 h 1030588"/>
              <a:gd name="connsiteX4" fmla="*/ 0 w 4412395"/>
              <a:gd name="connsiteY4" fmla="*/ 876377 h 1030588"/>
              <a:gd name="connsiteX0" fmla="*/ 0 w 4412395"/>
              <a:gd name="connsiteY0" fmla="*/ 876377 h 1030588"/>
              <a:gd name="connsiteX1" fmla="*/ 309403 w 4412395"/>
              <a:gd name="connsiteY1" fmla="*/ 156217 h 1030588"/>
              <a:gd name="connsiteX2" fmla="*/ 4409535 w 4412395"/>
              <a:gd name="connsiteY2" fmla="*/ 109289 h 1030588"/>
              <a:gd name="connsiteX3" fmla="*/ 4402841 w 4412395"/>
              <a:gd name="connsiteY3" fmla="*/ 1030588 h 1030588"/>
              <a:gd name="connsiteX4" fmla="*/ 0 w 4412395"/>
              <a:gd name="connsiteY4" fmla="*/ 876377 h 1030588"/>
              <a:gd name="connsiteX0" fmla="*/ 0 w 4412395"/>
              <a:gd name="connsiteY0" fmla="*/ 876377 h 1030588"/>
              <a:gd name="connsiteX1" fmla="*/ 309403 w 4412395"/>
              <a:gd name="connsiteY1" fmla="*/ 156217 h 1030588"/>
              <a:gd name="connsiteX2" fmla="*/ 4409535 w 4412395"/>
              <a:gd name="connsiteY2" fmla="*/ 109289 h 1030588"/>
              <a:gd name="connsiteX3" fmla="*/ 4402841 w 4412395"/>
              <a:gd name="connsiteY3" fmla="*/ 1030588 h 1030588"/>
              <a:gd name="connsiteX4" fmla="*/ 0 w 4412395"/>
              <a:gd name="connsiteY4" fmla="*/ 876377 h 1030588"/>
              <a:gd name="connsiteX0" fmla="*/ 0 w 4412395"/>
              <a:gd name="connsiteY0" fmla="*/ 885151 h 1039362"/>
              <a:gd name="connsiteX1" fmla="*/ 306955 w 4412395"/>
              <a:gd name="connsiteY1" fmla="*/ 126970 h 1039362"/>
              <a:gd name="connsiteX2" fmla="*/ 4409535 w 4412395"/>
              <a:gd name="connsiteY2" fmla="*/ 118063 h 1039362"/>
              <a:gd name="connsiteX3" fmla="*/ 4402841 w 4412395"/>
              <a:gd name="connsiteY3" fmla="*/ 1039362 h 1039362"/>
              <a:gd name="connsiteX4" fmla="*/ 0 w 4412395"/>
              <a:gd name="connsiteY4" fmla="*/ 885151 h 1039362"/>
              <a:gd name="connsiteX0" fmla="*/ 0 w 4412395"/>
              <a:gd name="connsiteY0" fmla="*/ 866226 h 1020437"/>
              <a:gd name="connsiteX1" fmla="*/ 306955 w 4412395"/>
              <a:gd name="connsiteY1" fmla="*/ 108045 h 1020437"/>
              <a:gd name="connsiteX2" fmla="*/ 4409535 w 4412395"/>
              <a:gd name="connsiteY2" fmla="*/ 99138 h 1020437"/>
              <a:gd name="connsiteX3" fmla="*/ 4402841 w 4412395"/>
              <a:gd name="connsiteY3" fmla="*/ 1020437 h 1020437"/>
              <a:gd name="connsiteX4" fmla="*/ 0 w 4412395"/>
              <a:gd name="connsiteY4" fmla="*/ 866226 h 1020437"/>
              <a:gd name="connsiteX0" fmla="*/ 0 w 4412395"/>
              <a:gd name="connsiteY0" fmla="*/ 886975 h 1041186"/>
              <a:gd name="connsiteX1" fmla="*/ 306955 w 4412395"/>
              <a:gd name="connsiteY1" fmla="*/ 128794 h 1041186"/>
              <a:gd name="connsiteX2" fmla="*/ 4409535 w 4412395"/>
              <a:gd name="connsiteY2" fmla="*/ 119887 h 1041186"/>
              <a:gd name="connsiteX3" fmla="*/ 4402841 w 4412395"/>
              <a:gd name="connsiteY3" fmla="*/ 1041186 h 1041186"/>
              <a:gd name="connsiteX4" fmla="*/ 0 w 4412395"/>
              <a:gd name="connsiteY4" fmla="*/ 886975 h 1041186"/>
              <a:gd name="connsiteX0" fmla="*/ 0 w 4412395"/>
              <a:gd name="connsiteY0" fmla="*/ 899255 h 1053466"/>
              <a:gd name="connsiteX1" fmla="*/ 306955 w 4412395"/>
              <a:gd name="connsiteY1" fmla="*/ 141074 h 1053466"/>
              <a:gd name="connsiteX2" fmla="*/ 4409535 w 4412395"/>
              <a:gd name="connsiteY2" fmla="*/ 132167 h 1053466"/>
              <a:gd name="connsiteX3" fmla="*/ 4402841 w 4412395"/>
              <a:gd name="connsiteY3" fmla="*/ 1053466 h 1053466"/>
              <a:gd name="connsiteX4" fmla="*/ 0 w 4412395"/>
              <a:gd name="connsiteY4" fmla="*/ 899255 h 1053466"/>
              <a:gd name="connsiteX0" fmla="*/ 0 w 4412395"/>
              <a:gd name="connsiteY0" fmla="*/ 812473 h 966684"/>
              <a:gd name="connsiteX1" fmla="*/ 306955 w 4412395"/>
              <a:gd name="connsiteY1" fmla="*/ 54292 h 966684"/>
              <a:gd name="connsiteX2" fmla="*/ 4409535 w 4412395"/>
              <a:gd name="connsiteY2" fmla="*/ 45385 h 966684"/>
              <a:gd name="connsiteX3" fmla="*/ 4402841 w 4412395"/>
              <a:gd name="connsiteY3" fmla="*/ 966684 h 966684"/>
              <a:gd name="connsiteX4" fmla="*/ 0 w 4412395"/>
              <a:gd name="connsiteY4" fmla="*/ 812473 h 966684"/>
              <a:gd name="connsiteX0" fmla="*/ 0 w 4412395"/>
              <a:gd name="connsiteY0" fmla="*/ 860482 h 1014693"/>
              <a:gd name="connsiteX1" fmla="*/ 306955 w 4412395"/>
              <a:gd name="connsiteY1" fmla="*/ 102301 h 1014693"/>
              <a:gd name="connsiteX2" fmla="*/ 4409535 w 4412395"/>
              <a:gd name="connsiteY2" fmla="*/ 93394 h 1014693"/>
              <a:gd name="connsiteX3" fmla="*/ 4402841 w 4412395"/>
              <a:gd name="connsiteY3" fmla="*/ 1014693 h 1014693"/>
              <a:gd name="connsiteX4" fmla="*/ 0 w 4412395"/>
              <a:gd name="connsiteY4" fmla="*/ 860482 h 1014693"/>
              <a:gd name="connsiteX0" fmla="*/ 0 w 4412395"/>
              <a:gd name="connsiteY0" fmla="*/ 875932 h 1030143"/>
              <a:gd name="connsiteX1" fmla="*/ 306955 w 4412395"/>
              <a:gd name="connsiteY1" fmla="*/ 117751 h 1030143"/>
              <a:gd name="connsiteX2" fmla="*/ 4409535 w 4412395"/>
              <a:gd name="connsiteY2" fmla="*/ 108844 h 1030143"/>
              <a:gd name="connsiteX3" fmla="*/ 4402841 w 4412395"/>
              <a:gd name="connsiteY3" fmla="*/ 1030143 h 1030143"/>
              <a:gd name="connsiteX4" fmla="*/ 0 w 4412395"/>
              <a:gd name="connsiteY4" fmla="*/ 875932 h 1030143"/>
              <a:gd name="connsiteX0" fmla="*/ 0 w 4412395"/>
              <a:gd name="connsiteY0" fmla="*/ 887561 h 1041772"/>
              <a:gd name="connsiteX1" fmla="*/ 306955 w 4412395"/>
              <a:gd name="connsiteY1" fmla="*/ 129380 h 1041772"/>
              <a:gd name="connsiteX2" fmla="*/ 4409535 w 4412395"/>
              <a:gd name="connsiteY2" fmla="*/ 120473 h 1041772"/>
              <a:gd name="connsiteX3" fmla="*/ 4402841 w 4412395"/>
              <a:gd name="connsiteY3" fmla="*/ 1041772 h 1041772"/>
              <a:gd name="connsiteX4" fmla="*/ 0 w 4412395"/>
              <a:gd name="connsiteY4" fmla="*/ 887561 h 1041772"/>
              <a:gd name="connsiteX0" fmla="*/ 0 w 4412395"/>
              <a:gd name="connsiteY0" fmla="*/ 925480 h 1079691"/>
              <a:gd name="connsiteX1" fmla="*/ 306955 w 4412395"/>
              <a:gd name="connsiteY1" fmla="*/ 167299 h 1079691"/>
              <a:gd name="connsiteX2" fmla="*/ 4409535 w 4412395"/>
              <a:gd name="connsiteY2" fmla="*/ 158392 h 1079691"/>
              <a:gd name="connsiteX3" fmla="*/ 4402841 w 4412395"/>
              <a:gd name="connsiteY3" fmla="*/ 1079691 h 1079691"/>
              <a:gd name="connsiteX4" fmla="*/ 0 w 4412395"/>
              <a:gd name="connsiteY4" fmla="*/ 925480 h 1079691"/>
              <a:gd name="connsiteX0" fmla="*/ 0 w 4412395"/>
              <a:gd name="connsiteY0" fmla="*/ 906286 h 1060497"/>
              <a:gd name="connsiteX1" fmla="*/ 291753 w 4412395"/>
              <a:gd name="connsiteY1" fmla="*/ 218051 h 1060497"/>
              <a:gd name="connsiteX2" fmla="*/ 4409535 w 4412395"/>
              <a:gd name="connsiteY2" fmla="*/ 139198 h 1060497"/>
              <a:gd name="connsiteX3" fmla="*/ 4402841 w 4412395"/>
              <a:gd name="connsiteY3" fmla="*/ 1060497 h 1060497"/>
              <a:gd name="connsiteX4" fmla="*/ 0 w 4412395"/>
              <a:gd name="connsiteY4" fmla="*/ 906286 h 1060497"/>
              <a:gd name="connsiteX0" fmla="*/ 0 w 4412395"/>
              <a:gd name="connsiteY0" fmla="*/ 922854 h 1077065"/>
              <a:gd name="connsiteX1" fmla="*/ 291753 w 4412395"/>
              <a:gd name="connsiteY1" fmla="*/ 234619 h 1077065"/>
              <a:gd name="connsiteX2" fmla="*/ 4409535 w 4412395"/>
              <a:gd name="connsiteY2" fmla="*/ 155766 h 1077065"/>
              <a:gd name="connsiteX3" fmla="*/ 4402841 w 4412395"/>
              <a:gd name="connsiteY3" fmla="*/ 1077065 h 1077065"/>
              <a:gd name="connsiteX4" fmla="*/ 0 w 4412395"/>
              <a:gd name="connsiteY4" fmla="*/ 922854 h 1077065"/>
              <a:gd name="connsiteX0" fmla="*/ 0 w 4412395"/>
              <a:gd name="connsiteY0" fmla="*/ 921682 h 1075893"/>
              <a:gd name="connsiteX1" fmla="*/ 291753 w 4412395"/>
              <a:gd name="connsiteY1" fmla="*/ 233447 h 1075893"/>
              <a:gd name="connsiteX2" fmla="*/ 4409535 w 4412395"/>
              <a:gd name="connsiteY2" fmla="*/ 154594 h 1075893"/>
              <a:gd name="connsiteX3" fmla="*/ 4402841 w 4412395"/>
              <a:gd name="connsiteY3" fmla="*/ 1075893 h 1075893"/>
              <a:gd name="connsiteX4" fmla="*/ 0 w 4412395"/>
              <a:gd name="connsiteY4" fmla="*/ 921682 h 1075893"/>
              <a:gd name="connsiteX0" fmla="*/ 0 w 4409535"/>
              <a:gd name="connsiteY0" fmla="*/ 921682 h 1075893"/>
              <a:gd name="connsiteX1" fmla="*/ 291753 w 4409535"/>
              <a:gd name="connsiteY1" fmla="*/ 233447 h 1075893"/>
              <a:gd name="connsiteX2" fmla="*/ 4409535 w 4409535"/>
              <a:gd name="connsiteY2" fmla="*/ 154594 h 1075893"/>
              <a:gd name="connsiteX3" fmla="*/ 4402841 w 4409535"/>
              <a:gd name="connsiteY3" fmla="*/ 1075893 h 1075893"/>
              <a:gd name="connsiteX4" fmla="*/ 0 w 4409535"/>
              <a:gd name="connsiteY4" fmla="*/ 921682 h 1075893"/>
              <a:gd name="connsiteX0" fmla="*/ 0 w 4409535"/>
              <a:gd name="connsiteY0" fmla="*/ 929548 h 1083759"/>
              <a:gd name="connsiteX1" fmla="*/ 291753 w 4409535"/>
              <a:gd name="connsiteY1" fmla="*/ 241313 h 1083759"/>
              <a:gd name="connsiteX2" fmla="*/ 4409535 w 4409535"/>
              <a:gd name="connsiteY2" fmla="*/ 162460 h 1083759"/>
              <a:gd name="connsiteX3" fmla="*/ 4402841 w 4409535"/>
              <a:gd name="connsiteY3" fmla="*/ 1083759 h 1083759"/>
              <a:gd name="connsiteX4" fmla="*/ 0 w 4409535"/>
              <a:gd name="connsiteY4" fmla="*/ 929548 h 1083759"/>
              <a:gd name="connsiteX0" fmla="*/ 101468 w 4502791"/>
              <a:gd name="connsiteY0" fmla="*/ 1048447 h 1075103"/>
              <a:gd name="connsiteX1" fmla="*/ 385009 w 4502791"/>
              <a:gd name="connsiteY1" fmla="*/ 232657 h 1075103"/>
              <a:gd name="connsiteX2" fmla="*/ 4502791 w 4502791"/>
              <a:gd name="connsiteY2" fmla="*/ 153804 h 1075103"/>
              <a:gd name="connsiteX3" fmla="*/ 4496097 w 4502791"/>
              <a:gd name="connsiteY3" fmla="*/ 1075103 h 1075103"/>
              <a:gd name="connsiteX4" fmla="*/ 101468 w 4502791"/>
              <a:gd name="connsiteY4" fmla="*/ 1048447 h 1075103"/>
              <a:gd name="connsiteX0" fmla="*/ 101468 w 4502791"/>
              <a:gd name="connsiteY0" fmla="*/ 1048447 h 1075103"/>
              <a:gd name="connsiteX1" fmla="*/ 385009 w 4502791"/>
              <a:gd name="connsiteY1" fmla="*/ 232657 h 1075103"/>
              <a:gd name="connsiteX2" fmla="*/ 4502791 w 4502791"/>
              <a:gd name="connsiteY2" fmla="*/ 153804 h 1075103"/>
              <a:gd name="connsiteX3" fmla="*/ 4496097 w 4502791"/>
              <a:gd name="connsiteY3" fmla="*/ 1075103 h 1075103"/>
              <a:gd name="connsiteX4" fmla="*/ 101468 w 4502791"/>
              <a:gd name="connsiteY4" fmla="*/ 1048447 h 1075103"/>
              <a:gd name="connsiteX0" fmla="*/ 0 w 4401323"/>
              <a:gd name="connsiteY0" fmla="*/ 1048447 h 1075103"/>
              <a:gd name="connsiteX1" fmla="*/ 283541 w 4401323"/>
              <a:gd name="connsiteY1" fmla="*/ 232657 h 1075103"/>
              <a:gd name="connsiteX2" fmla="*/ 4401323 w 4401323"/>
              <a:gd name="connsiteY2" fmla="*/ 153804 h 1075103"/>
              <a:gd name="connsiteX3" fmla="*/ 4394629 w 4401323"/>
              <a:gd name="connsiteY3" fmla="*/ 1075103 h 1075103"/>
              <a:gd name="connsiteX4" fmla="*/ 0 w 4401323"/>
              <a:gd name="connsiteY4" fmla="*/ 1048447 h 1075103"/>
              <a:gd name="connsiteX0" fmla="*/ 0 w 4401323"/>
              <a:gd name="connsiteY0" fmla="*/ 1048447 h 1075103"/>
              <a:gd name="connsiteX1" fmla="*/ 283541 w 4401323"/>
              <a:gd name="connsiteY1" fmla="*/ 232657 h 1075103"/>
              <a:gd name="connsiteX2" fmla="*/ 4401323 w 4401323"/>
              <a:gd name="connsiteY2" fmla="*/ 153804 h 1075103"/>
              <a:gd name="connsiteX3" fmla="*/ 4394629 w 4401323"/>
              <a:gd name="connsiteY3" fmla="*/ 1075103 h 1075103"/>
              <a:gd name="connsiteX4" fmla="*/ 0 w 4401323"/>
              <a:gd name="connsiteY4" fmla="*/ 1048447 h 1075103"/>
              <a:gd name="connsiteX0" fmla="*/ 0 w 4401323"/>
              <a:gd name="connsiteY0" fmla="*/ 1049385 h 1076041"/>
              <a:gd name="connsiteX1" fmla="*/ 283541 w 4401323"/>
              <a:gd name="connsiteY1" fmla="*/ 233595 h 1076041"/>
              <a:gd name="connsiteX2" fmla="*/ 4401323 w 4401323"/>
              <a:gd name="connsiteY2" fmla="*/ 154742 h 1076041"/>
              <a:gd name="connsiteX3" fmla="*/ 4394629 w 4401323"/>
              <a:gd name="connsiteY3" fmla="*/ 1076041 h 1076041"/>
              <a:gd name="connsiteX4" fmla="*/ 0 w 4401323"/>
              <a:gd name="connsiteY4" fmla="*/ 1049385 h 1076041"/>
              <a:gd name="connsiteX0" fmla="*/ 0 w 4394591"/>
              <a:gd name="connsiteY0" fmla="*/ 1153944 h 1163960"/>
              <a:gd name="connsiteX1" fmla="*/ 276809 w 4394591"/>
              <a:gd name="connsiteY1" fmla="*/ 233595 h 1163960"/>
              <a:gd name="connsiteX2" fmla="*/ 4394591 w 4394591"/>
              <a:gd name="connsiteY2" fmla="*/ 154742 h 1163960"/>
              <a:gd name="connsiteX3" fmla="*/ 4387897 w 4394591"/>
              <a:gd name="connsiteY3" fmla="*/ 1076041 h 1163960"/>
              <a:gd name="connsiteX4" fmla="*/ 0 w 4394591"/>
              <a:gd name="connsiteY4" fmla="*/ 1153944 h 1163960"/>
              <a:gd name="connsiteX0" fmla="*/ 0 w 4394591"/>
              <a:gd name="connsiteY0" fmla="*/ 1153944 h 1153944"/>
              <a:gd name="connsiteX1" fmla="*/ 276809 w 4394591"/>
              <a:gd name="connsiteY1" fmla="*/ 233595 h 1153944"/>
              <a:gd name="connsiteX2" fmla="*/ 4394591 w 4394591"/>
              <a:gd name="connsiteY2" fmla="*/ 154742 h 1153944"/>
              <a:gd name="connsiteX3" fmla="*/ 4387897 w 4394591"/>
              <a:gd name="connsiteY3" fmla="*/ 1076041 h 1153944"/>
              <a:gd name="connsiteX4" fmla="*/ 0 w 4394591"/>
              <a:gd name="connsiteY4" fmla="*/ 1153944 h 1153944"/>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394591"/>
              <a:gd name="connsiteY0" fmla="*/ 1156223 h 1156223"/>
              <a:gd name="connsiteX1" fmla="*/ 276809 w 4394591"/>
              <a:gd name="connsiteY1" fmla="*/ 235874 h 1156223"/>
              <a:gd name="connsiteX2" fmla="*/ 4394591 w 4394591"/>
              <a:gd name="connsiteY2" fmla="*/ 157021 h 1156223"/>
              <a:gd name="connsiteX3" fmla="*/ 4387897 w 4394591"/>
              <a:gd name="connsiteY3" fmla="*/ 1078320 h 1156223"/>
              <a:gd name="connsiteX4" fmla="*/ 0 w 4394591"/>
              <a:gd name="connsiteY4" fmla="*/ 1156223 h 1156223"/>
              <a:gd name="connsiteX0" fmla="*/ 0 w 4412319"/>
              <a:gd name="connsiteY0" fmla="*/ 1178221 h 1178221"/>
              <a:gd name="connsiteX1" fmla="*/ 276809 w 4412319"/>
              <a:gd name="connsiteY1" fmla="*/ 257872 h 1178221"/>
              <a:gd name="connsiteX2" fmla="*/ 4412319 w 4412319"/>
              <a:gd name="connsiteY2" fmla="*/ 148320 h 1178221"/>
              <a:gd name="connsiteX3" fmla="*/ 4387897 w 4412319"/>
              <a:gd name="connsiteY3" fmla="*/ 1100318 h 1178221"/>
              <a:gd name="connsiteX4" fmla="*/ 0 w 4412319"/>
              <a:gd name="connsiteY4" fmla="*/ 1178221 h 1178221"/>
              <a:gd name="connsiteX0" fmla="*/ 0 w 4412319"/>
              <a:gd name="connsiteY0" fmla="*/ 1146026 h 1146026"/>
              <a:gd name="connsiteX1" fmla="*/ 276809 w 4412319"/>
              <a:gd name="connsiteY1" fmla="*/ 225677 h 1146026"/>
              <a:gd name="connsiteX2" fmla="*/ 4412319 w 4412319"/>
              <a:gd name="connsiteY2" fmla="*/ 116125 h 1146026"/>
              <a:gd name="connsiteX3" fmla="*/ 4387897 w 4412319"/>
              <a:gd name="connsiteY3" fmla="*/ 1068123 h 1146026"/>
              <a:gd name="connsiteX4" fmla="*/ 0 w 4412319"/>
              <a:gd name="connsiteY4" fmla="*/ 1146026 h 1146026"/>
              <a:gd name="connsiteX0" fmla="*/ 0 w 4412319"/>
              <a:gd name="connsiteY0" fmla="*/ 1138653 h 1138653"/>
              <a:gd name="connsiteX1" fmla="*/ 276809 w 4412319"/>
              <a:gd name="connsiteY1" fmla="*/ 218304 h 1138653"/>
              <a:gd name="connsiteX2" fmla="*/ 4412319 w 4412319"/>
              <a:gd name="connsiteY2" fmla="*/ 108752 h 1138653"/>
              <a:gd name="connsiteX3" fmla="*/ 4387897 w 4412319"/>
              <a:gd name="connsiteY3" fmla="*/ 1060750 h 1138653"/>
              <a:gd name="connsiteX4" fmla="*/ 0 w 4412319"/>
              <a:gd name="connsiteY4" fmla="*/ 1138653 h 1138653"/>
              <a:gd name="connsiteX0" fmla="*/ 0 w 4412319"/>
              <a:gd name="connsiteY0" fmla="*/ 1138653 h 1138653"/>
              <a:gd name="connsiteX1" fmla="*/ 276809 w 4412319"/>
              <a:gd name="connsiteY1" fmla="*/ 218304 h 1138653"/>
              <a:gd name="connsiteX2" fmla="*/ 4412319 w 4412319"/>
              <a:gd name="connsiteY2" fmla="*/ 108752 h 1138653"/>
              <a:gd name="connsiteX3" fmla="*/ 4387897 w 4412319"/>
              <a:gd name="connsiteY3" fmla="*/ 1060750 h 1138653"/>
              <a:gd name="connsiteX4" fmla="*/ 0 w 4412319"/>
              <a:gd name="connsiteY4" fmla="*/ 1138653 h 1138653"/>
              <a:gd name="connsiteX0" fmla="*/ 0 w 4412319"/>
              <a:gd name="connsiteY0" fmla="*/ 1138653 h 1138653"/>
              <a:gd name="connsiteX1" fmla="*/ 276809 w 4412319"/>
              <a:gd name="connsiteY1" fmla="*/ 218304 h 1138653"/>
              <a:gd name="connsiteX2" fmla="*/ 4412319 w 4412319"/>
              <a:gd name="connsiteY2" fmla="*/ 108752 h 1138653"/>
              <a:gd name="connsiteX3" fmla="*/ 4387897 w 4412319"/>
              <a:gd name="connsiteY3" fmla="*/ 1060750 h 1138653"/>
              <a:gd name="connsiteX4" fmla="*/ 0 w 4412319"/>
              <a:gd name="connsiteY4" fmla="*/ 1138653 h 113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319" h="1138653">
                <a:moveTo>
                  <a:pt x="0" y="1138653"/>
                </a:moveTo>
                <a:cubicBezTo>
                  <a:pt x="269376" y="234764"/>
                  <a:pt x="146322" y="705443"/>
                  <a:pt x="276809" y="218304"/>
                </a:cubicBezTo>
                <a:cubicBezTo>
                  <a:pt x="849404" y="89412"/>
                  <a:pt x="2263241" y="-135202"/>
                  <a:pt x="4412319" y="108752"/>
                </a:cubicBezTo>
                <a:cubicBezTo>
                  <a:pt x="4407860" y="350177"/>
                  <a:pt x="4381919" y="653693"/>
                  <a:pt x="4387897" y="1060750"/>
                </a:cubicBezTo>
                <a:cubicBezTo>
                  <a:pt x="2389872" y="787697"/>
                  <a:pt x="870799" y="974840"/>
                  <a:pt x="0" y="1138653"/>
                </a:cubicBezTo>
                <a:close/>
              </a:path>
            </a:pathLst>
          </a:custGeom>
          <a:blipFill>
            <a:blip r:embed="rId3" cstate="email">
              <a:extLst>
                <a:ext uri="{BEBA8EAE-BF5A-486C-A8C5-ECC9F3942E4B}">
                  <a14:imgProps xmlns:a14="http://schemas.microsoft.com/office/drawing/2010/main">
                    <a14:imgLayer r:embed="rId4">
                      <a14:imgEffect>
                        <a14:colorTemperature colorTemp="5375"/>
                      </a14:imgEffect>
                      <a14:imgEffect>
                        <a14:saturation sat="0"/>
                      </a14:imgEffect>
                      <a14:imgEffect>
                        <a14:brightnessContrast contrast="31000"/>
                      </a14:imgEffect>
                    </a14:imgLayer>
                  </a14:imgProps>
                </a:ext>
                <a:ext uri="{28A0092B-C50C-407E-A947-70E740481C1C}">
                  <a14:useLocalDpi xmlns:a14="http://schemas.microsoft.com/office/drawing/2010/main"/>
                </a:ext>
              </a:extLst>
            </a:blip>
            <a:srcRect/>
            <a:stretch>
              <a:fillRect t="-22000" b="-22000"/>
            </a:stretch>
          </a:blipFill>
          <a:effectLst>
            <a:outerShdw blurRad="203200" dist="38100" dir="5400000" sx="103000" sy="103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146" name="Picture 2" descr="C:\Users\PC\Desktop\ppt\3\6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66020" flipH="1">
            <a:off x="7342344" y="-439104"/>
            <a:ext cx="2343913" cy="244226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24"/>
          <p:cNvSpPr>
            <a:spLocks/>
          </p:cNvSpPr>
          <p:nvPr/>
        </p:nvSpPr>
        <p:spPr bwMode="auto">
          <a:xfrm>
            <a:off x="2308273" y="878785"/>
            <a:ext cx="502687" cy="456644"/>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
        <p:nvSpPr>
          <p:cNvPr id="9" name="Freeform 124"/>
          <p:cNvSpPr>
            <a:spLocks/>
          </p:cNvSpPr>
          <p:nvPr/>
        </p:nvSpPr>
        <p:spPr bwMode="auto">
          <a:xfrm rot="18256841">
            <a:off x="1784927" y="-84577"/>
            <a:ext cx="885426" cy="870057"/>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
        <p:nvSpPr>
          <p:cNvPr id="3" name="矩形 2"/>
          <p:cNvSpPr/>
          <p:nvPr/>
        </p:nvSpPr>
        <p:spPr bwMode="auto">
          <a:xfrm>
            <a:off x="379177" y="890558"/>
            <a:ext cx="9608011" cy="4176761"/>
          </a:xfrm>
          <a:custGeom>
            <a:avLst/>
            <a:gdLst>
              <a:gd name="connsiteX0" fmla="*/ 0 w 7920979"/>
              <a:gd name="connsiteY0" fmla="*/ 0 h 2880356"/>
              <a:gd name="connsiteX1" fmla="*/ 7920979 w 7920979"/>
              <a:gd name="connsiteY1" fmla="*/ 0 h 2880356"/>
              <a:gd name="connsiteX2" fmla="*/ 7920979 w 7920979"/>
              <a:gd name="connsiteY2" fmla="*/ 2880356 h 2880356"/>
              <a:gd name="connsiteX3" fmla="*/ 0 w 7920979"/>
              <a:gd name="connsiteY3" fmla="*/ 2880356 h 2880356"/>
              <a:gd name="connsiteX4" fmla="*/ 0 w 7920979"/>
              <a:gd name="connsiteY4" fmla="*/ 0 h 2880356"/>
              <a:gd name="connsiteX0" fmla="*/ 96252 w 7920979"/>
              <a:gd name="connsiteY0" fmla="*/ 0 h 3583001"/>
              <a:gd name="connsiteX1" fmla="*/ 7920979 w 7920979"/>
              <a:gd name="connsiteY1" fmla="*/ 702645 h 3583001"/>
              <a:gd name="connsiteX2" fmla="*/ 7920979 w 7920979"/>
              <a:gd name="connsiteY2" fmla="*/ 3583001 h 3583001"/>
              <a:gd name="connsiteX3" fmla="*/ 0 w 7920979"/>
              <a:gd name="connsiteY3" fmla="*/ 3583001 h 3583001"/>
              <a:gd name="connsiteX4" fmla="*/ 96252 w 7920979"/>
              <a:gd name="connsiteY4" fmla="*/ 0 h 3583001"/>
              <a:gd name="connsiteX0" fmla="*/ 96252 w 8488870"/>
              <a:gd name="connsiteY0" fmla="*/ 0 h 3583001"/>
              <a:gd name="connsiteX1" fmla="*/ 8488870 w 8488870"/>
              <a:gd name="connsiteY1" fmla="*/ 1116531 h 3583001"/>
              <a:gd name="connsiteX2" fmla="*/ 7920979 w 8488870"/>
              <a:gd name="connsiteY2" fmla="*/ 3583001 h 3583001"/>
              <a:gd name="connsiteX3" fmla="*/ 0 w 8488870"/>
              <a:gd name="connsiteY3" fmla="*/ 3583001 h 3583001"/>
              <a:gd name="connsiteX4" fmla="*/ 96252 w 8488870"/>
              <a:gd name="connsiteY4" fmla="*/ 0 h 3583001"/>
              <a:gd name="connsiteX0" fmla="*/ 567890 w 8960508"/>
              <a:gd name="connsiteY0" fmla="*/ 0 h 3583001"/>
              <a:gd name="connsiteX1" fmla="*/ 8960508 w 8960508"/>
              <a:gd name="connsiteY1" fmla="*/ 1116531 h 3583001"/>
              <a:gd name="connsiteX2" fmla="*/ 8392617 w 8960508"/>
              <a:gd name="connsiteY2" fmla="*/ 3583001 h 3583001"/>
              <a:gd name="connsiteX3" fmla="*/ 0 w 8960508"/>
              <a:gd name="connsiteY3" fmla="*/ 3197990 h 3583001"/>
              <a:gd name="connsiteX4" fmla="*/ 567890 w 8960508"/>
              <a:gd name="connsiteY4" fmla="*/ 0 h 3583001"/>
              <a:gd name="connsiteX0" fmla="*/ 567890 w 8960508"/>
              <a:gd name="connsiteY0" fmla="*/ 0 h 3785132"/>
              <a:gd name="connsiteX1" fmla="*/ 8960508 w 8960508"/>
              <a:gd name="connsiteY1" fmla="*/ 1116531 h 3785132"/>
              <a:gd name="connsiteX2" fmla="*/ 8623623 w 8960508"/>
              <a:gd name="connsiteY2" fmla="*/ 3785132 h 3785132"/>
              <a:gd name="connsiteX3" fmla="*/ 0 w 8960508"/>
              <a:gd name="connsiteY3" fmla="*/ 3197990 h 3785132"/>
              <a:gd name="connsiteX4" fmla="*/ 567890 w 8960508"/>
              <a:gd name="connsiteY4" fmla="*/ 0 h 3785132"/>
              <a:gd name="connsiteX0" fmla="*/ 808522 w 8960508"/>
              <a:gd name="connsiteY0" fmla="*/ 0 h 3814008"/>
              <a:gd name="connsiteX1" fmla="*/ 8960508 w 8960508"/>
              <a:gd name="connsiteY1" fmla="*/ 1145407 h 3814008"/>
              <a:gd name="connsiteX2" fmla="*/ 8623623 w 8960508"/>
              <a:gd name="connsiteY2" fmla="*/ 3814008 h 3814008"/>
              <a:gd name="connsiteX3" fmla="*/ 0 w 8960508"/>
              <a:gd name="connsiteY3" fmla="*/ 3226866 h 3814008"/>
              <a:gd name="connsiteX4" fmla="*/ 808522 w 8960508"/>
              <a:gd name="connsiteY4" fmla="*/ 0 h 3814008"/>
              <a:gd name="connsiteX0" fmla="*/ 808522 w 8681108"/>
              <a:gd name="connsiteY0" fmla="*/ 0 h 3814008"/>
              <a:gd name="connsiteX1" fmla="*/ 8681108 w 8681108"/>
              <a:gd name="connsiteY1" fmla="*/ 1120007 h 3814008"/>
              <a:gd name="connsiteX2" fmla="*/ 8623623 w 8681108"/>
              <a:gd name="connsiteY2" fmla="*/ 3814008 h 3814008"/>
              <a:gd name="connsiteX3" fmla="*/ 0 w 8681108"/>
              <a:gd name="connsiteY3" fmla="*/ 3226866 h 3814008"/>
              <a:gd name="connsiteX4" fmla="*/ 808522 w 8681108"/>
              <a:gd name="connsiteY4" fmla="*/ 0 h 3814008"/>
              <a:gd name="connsiteX0" fmla="*/ 808522 w 8681108"/>
              <a:gd name="connsiteY0" fmla="*/ 0 h 3801308"/>
              <a:gd name="connsiteX1" fmla="*/ 8681108 w 8681108"/>
              <a:gd name="connsiteY1" fmla="*/ 1120007 h 3801308"/>
              <a:gd name="connsiteX2" fmla="*/ 7798123 w 8681108"/>
              <a:gd name="connsiteY2" fmla="*/ 3801308 h 3801308"/>
              <a:gd name="connsiteX3" fmla="*/ 0 w 8681108"/>
              <a:gd name="connsiteY3" fmla="*/ 3226866 h 3801308"/>
              <a:gd name="connsiteX4" fmla="*/ 808522 w 8681108"/>
              <a:gd name="connsiteY4" fmla="*/ 0 h 3801308"/>
              <a:gd name="connsiteX0" fmla="*/ 808522 w 8770008"/>
              <a:gd name="connsiteY0" fmla="*/ 0 h 3801308"/>
              <a:gd name="connsiteX1" fmla="*/ 8770008 w 8770008"/>
              <a:gd name="connsiteY1" fmla="*/ 1005707 h 3801308"/>
              <a:gd name="connsiteX2" fmla="*/ 7798123 w 8770008"/>
              <a:gd name="connsiteY2" fmla="*/ 3801308 h 3801308"/>
              <a:gd name="connsiteX3" fmla="*/ 0 w 8770008"/>
              <a:gd name="connsiteY3" fmla="*/ 3226866 h 3801308"/>
              <a:gd name="connsiteX4" fmla="*/ 808522 w 8770008"/>
              <a:gd name="connsiteY4" fmla="*/ 0 h 3801308"/>
              <a:gd name="connsiteX0" fmla="*/ 795822 w 8770008"/>
              <a:gd name="connsiteY0" fmla="*/ 0 h 5312608"/>
              <a:gd name="connsiteX1" fmla="*/ 8770008 w 8770008"/>
              <a:gd name="connsiteY1" fmla="*/ 2517007 h 5312608"/>
              <a:gd name="connsiteX2" fmla="*/ 7798123 w 8770008"/>
              <a:gd name="connsiteY2" fmla="*/ 5312608 h 5312608"/>
              <a:gd name="connsiteX3" fmla="*/ 0 w 8770008"/>
              <a:gd name="connsiteY3" fmla="*/ 4738166 h 5312608"/>
              <a:gd name="connsiteX4" fmla="*/ 795822 w 8770008"/>
              <a:gd name="connsiteY4" fmla="*/ 0 h 5312608"/>
              <a:gd name="connsiteX0" fmla="*/ 478322 w 8770008"/>
              <a:gd name="connsiteY0" fmla="*/ 0 h 2937708"/>
              <a:gd name="connsiteX1" fmla="*/ 8770008 w 8770008"/>
              <a:gd name="connsiteY1" fmla="*/ 142107 h 2937708"/>
              <a:gd name="connsiteX2" fmla="*/ 7798123 w 8770008"/>
              <a:gd name="connsiteY2" fmla="*/ 2937708 h 2937708"/>
              <a:gd name="connsiteX3" fmla="*/ 0 w 8770008"/>
              <a:gd name="connsiteY3" fmla="*/ 2363266 h 2937708"/>
              <a:gd name="connsiteX4" fmla="*/ 478322 w 8770008"/>
              <a:gd name="connsiteY4" fmla="*/ 0 h 2937708"/>
              <a:gd name="connsiteX0" fmla="*/ 670827 w 8770008"/>
              <a:gd name="connsiteY0" fmla="*/ 0 h 2937708"/>
              <a:gd name="connsiteX1" fmla="*/ 8770008 w 8770008"/>
              <a:gd name="connsiteY1" fmla="*/ 142107 h 2937708"/>
              <a:gd name="connsiteX2" fmla="*/ 7798123 w 8770008"/>
              <a:gd name="connsiteY2" fmla="*/ 2937708 h 2937708"/>
              <a:gd name="connsiteX3" fmla="*/ 0 w 8770008"/>
              <a:gd name="connsiteY3" fmla="*/ 2363266 h 2937708"/>
              <a:gd name="connsiteX4" fmla="*/ 670827 w 8770008"/>
              <a:gd name="connsiteY4" fmla="*/ 0 h 2937708"/>
              <a:gd name="connsiteX0" fmla="*/ 670827 w 8770008"/>
              <a:gd name="connsiteY0" fmla="*/ 0 h 2937708"/>
              <a:gd name="connsiteX1" fmla="*/ 1467546 w 8770008"/>
              <a:gd name="connsiteY1" fmla="*/ 9892 h 2937708"/>
              <a:gd name="connsiteX2" fmla="*/ 8770008 w 8770008"/>
              <a:gd name="connsiteY2" fmla="*/ 142107 h 2937708"/>
              <a:gd name="connsiteX3" fmla="*/ 7798123 w 8770008"/>
              <a:gd name="connsiteY3" fmla="*/ 2937708 h 2937708"/>
              <a:gd name="connsiteX4" fmla="*/ 0 w 8770008"/>
              <a:gd name="connsiteY4" fmla="*/ 2363266 h 2937708"/>
              <a:gd name="connsiteX5" fmla="*/ 670827 w 8770008"/>
              <a:gd name="connsiteY5" fmla="*/ 0 h 2937708"/>
              <a:gd name="connsiteX0" fmla="*/ 670827 w 8770008"/>
              <a:gd name="connsiteY0" fmla="*/ 0 h 2937708"/>
              <a:gd name="connsiteX1" fmla="*/ 1467546 w 8770008"/>
              <a:gd name="connsiteY1" fmla="*/ 9892 h 2937708"/>
              <a:gd name="connsiteX2" fmla="*/ 8770008 w 8770008"/>
              <a:gd name="connsiteY2" fmla="*/ 142107 h 2937708"/>
              <a:gd name="connsiteX3" fmla="*/ 7798123 w 8770008"/>
              <a:gd name="connsiteY3" fmla="*/ 2937708 h 2937708"/>
              <a:gd name="connsiteX4" fmla="*/ 0 w 8770008"/>
              <a:gd name="connsiteY4" fmla="*/ 2363266 h 2937708"/>
              <a:gd name="connsiteX5" fmla="*/ 591647 w 8770008"/>
              <a:gd name="connsiteY5" fmla="*/ 269774 h 2937708"/>
              <a:gd name="connsiteX6" fmla="*/ 670827 w 8770008"/>
              <a:gd name="connsiteY6" fmla="*/ 0 h 2937708"/>
              <a:gd name="connsiteX0" fmla="*/ 670827 w 8770008"/>
              <a:gd name="connsiteY0" fmla="*/ 0 h 3486348"/>
              <a:gd name="connsiteX1" fmla="*/ 1467546 w 8770008"/>
              <a:gd name="connsiteY1" fmla="*/ 558532 h 3486348"/>
              <a:gd name="connsiteX2" fmla="*/ 8770008 w 8770008"/>
              <a:gd name="connsiteY2" fmla="*/ 690747 h 3486348"/>
              <a:gd name="connsiteX3" fmla="*/ 7798123 w 8770008"/>
              <a:gd name="connsiteY3" fmla="*/ 3486348 h 3486348"/>
              <a:gd name="connsiteX4" fmla="*/ 0 w 8770008"/>
              <a:gd name="connsiteY4" fmla="*/ 2911906 h 3486348"/>
              <a:gd name="connsiteX5" fmla="*/ 591647 w 8770008"/>
              <a:gd name="connsiteY5" fmla="*/ 818414 h 3486348"/>
              <a:gd name="connsiteX6" fmla="*/ 670827 w 8770008"/>
              <a:gd name="connsiteY6" fmla="*/ 0 h 3486348"/>
              <a:gd name="connsiteX0" fmla="*/ 516822 w 8770008"/>
              <a:gd name="connsiteY0" fmla="*/ 0 h 3332344"/>
              <a:gd name="connsiteX1" fmla="*/ 1467546 w 8770008"/>
              <a:gd name="connsiteY1" fmla="*/ 404528 h 3332344"/>
              <a:gd name="connsiteX2" fmla="*/ 8770008 w 8770008"/>
              <a:gd name="connsiteY2" fmla="*/ 536743 h 3332344"/>
              <a:gd name="connsiteX3" fmla="*/ 7798123 w 8770008"/>
              <a:gd name="connsiteY3" fmla="*/ 3332344 h 3332344"/>
              <a:gd name="connsiteX4" fmla="*/ 0 w 8770008"/>
              <a:gd name="connsiteY4" fmla="*/ 2757902 h 3332344"/>
              <a:gd name="connsiteX5" fmla="*/ 591647 w 8770008"/>
              <a:gd name="connsiteY5" fmla="*/ 664410 h 3332344"/>
              <a:gd name="connsiteX6" fmla="*/ 516822 w 8770008"/>
              <a:gd name="connsiteY6" fmla="*/ 0 h 3332344"/>
              <a:gd name="connsiteX0" fmla="*/ 516822 w 8770008"/>
              <a:gd name="connsiteY0" fmla="*/ 0 h 3332344"/>
              <a:gd name="connsiteX1" fmla="*/ 1409795 w 8770008"/>
              <a:gd name="connsiteY1" fmla="*/ 356402 h 3332344"/>
              <a:gd name="connsiteX2" fmla="*/ 8770008 w 8770008"/>
              <a:gd name="connsiteY2" fmla="*/ 536743 h 3332344"/>
              <a:gd name="connsiteX3" fmla="*/ 7798123 w 8770008"/>
              <a:gd name="connsiteY3" fmla="*/ 3332344 h 3332344"/>
              <a:gd name="connsiteX4" fmla="*/ 0 w 8770008"/>
              <a:gd name="connsiteY4" fmla="*/ 2757902 h 3332344"/>
              <a:gd name="connsiteX5" fmla="*/ 591647 w 8770008"/>
              <a:gd name="connsiteY5" fmla="*/ 664410 h 3332344"/>
              <a:gd name="connsiteX6" fmla="*/ 516822 w 8770008"/>
              <a:gd name="connsiteY6" fmla="*/ 0 h 3332344"/>
              <a:gd name="connsiteX0" fmla="*/ 516822 w 8770008"/>
              <a:gd name="connsiteY0" fmla="*/ 0 h 3332344"/>
              <a:gd name="connsiteX1" fmla="*/ 1409795 w 8770008"/>
              <a:gd name="connsiteY1" fmla="*/ 356402 h 3332344"/>
              <a:gd name="connsiteX2" fmla="*/ 1717803 w 8770008"/>
              <a:gd name="connsiteY2" fmla="*/ 356401 h 3332344"/>
              <a:gd name="connsiteX3" fmla="*/ 8770008 w 8770008"/>
              <a:gd name="connsiteY3" fmla="*/ 536743 h 3332344"/>
              <a:gd name="connsiteX4" fmla="*/ 7798123 w 8770008"/>
              <a:gd name="connsiteY4" fmla="*/ 3332344 h 3332344"/>
              <a:gd name="connsiteX5" fmla="*/ 0 w 8770008"/>
              <a:gd name="connsiteY5" fmla="*/ 2757902 h 3332344"/>
              <a:gd name="connsiteX6" fmla="*/ 591647 w 8770008"/>
              <a:gd name="connsiteY6" fmla="*/ 664410 h 3332344"/>
              <a:gd name="connsiteX7" fmla="*/ 516822 w 8770008"/>
              <a:gd name="connsiteY7" fmla="*/ 0 h 3332344"/>
              <a:gd name="connsiteX0" fmla="*/ 516822 w 8770008"/>
              <a:gd name="connsiteY0" fmla="*/ 0 h 3332344"/>
              <a:gd name="connsiteX1" fmla="*/ 1409795 w 8770008"/>
              <a:gd name="connsiteY1" fmla="*/ 356402 h 3332344"/>
              <a:gd name="connsiteX2" fmla="*/ 1814056 w 8770008"/>
              <a:gd name="connsiteY2" fmla="*/ 67643 h 3332344"/>
              <a:gd name="connsiteX3" fmla="*/ 8770008 w 8770008"/>
              <a:gd name="connsiteY3" fmla="*/ 536743 h 3332344"/>
              <a:gd name="connsiteX4" fmla="*/ 7798123 w 8770008"/>
              <a:gd name="connsiteY4" fmla="*/ 3332344 h 3332344"/>
              <a:gd name="connsiteX5" fmla="*/ 0 w 8770008"/>
              <a:gd name="connsiteY5" fmla="*/ 2757902 h 3332344"/>
              <a:gd name="connsiteX6" fmla="*/ 591647 w 8770008"/>
              <a:gd name="connsiteY6" fmla="*/ 664410 h 3332344"/>
              <a:gd name="connsiteX7" fmla="*/ 516822 w 8770008"/>
              <a:gd name="connsiteY7" fmla="*/ 0 h 3332344"/>
              <a:gd name="connsiteX0" fmla="*/ 516822 w 8770008"/>
              <a:gd name="connsiteY0" fmla="*/ 0 h 3332344"/>
              <a:gd name="connsiteX1" fmla="*/ 1255791 w 8770008"/>
              <a:gd name="connsiteY1" fmla="*/ 308275 h 3332344"/>
              <a:gd name="connsiteX2" fmla="*/ 1814056 w 8770008"/>
              <a:gd name="connsiteY2" fmla="*/ 67643 h 3332344"/>
              <a:gd name="connsiteX3" fmla="*/ 8770008 w 8770008"/>
              <a:gd name="connsiteY3" fmla="*/ 536743 h 3332344"/>
              <a:gd name="connsiteX4" fmla="*/ 7798123 w 8770008"/>
              <a:gd name="connsiteY4" fmla="*/ 3332344 h 3332344"/>
              <a:gd name="connsiteX5" fmla="*/ 0 w 8770008"/>
              <a:gd name="connsiteY5" fmla="*/ 2757902 h 3332344"/>
              <a:gd name="connsiteX6" fmla="*/ 591647 w 8770008"/>
              <a:gd name="connsiteY6" fmla="*/ 664410 h 3332344"/>
              <a:gd name="connsiteX7" fmla="*/ 516822 w 8770008"/>
              <a:gd name="connsiteY7" fmla="*/ 0 h 3332344"/>
              <a:gd name="connsiteX0" fmla="*/ 516822 w 8770008"/>
              <a:gd name="connsiteY0" fmla="*/ 0 h 3332344"/>
              <a:gd name="connsiteX1" fmla="*/ 1255791 w 8770008"/>
              <a:gd name="connsiteY1" fmla="*/ 308275 h 3332344"/>
              <a:gd name="connsiteX2" fmla="*/ 1814056 w 8770008"/>
              <a:gd name="connsiteY2" fmla="*/ 67643 h 3332344"/>
              <a:gd name="connsiteX3" fmla="*/ 2247192 w 8770008"/>
              <a:gd name="connsiteY3" fmla="*/ 86894 h 3332344"/>
              <a:gd name="connsiteX4" fmla="*/ 8770008 w 8770008"/>
              <a:gd name="connsiteY4" fmla="*/ 536743 h 3332344"/>
              <a:gd name="connsiteX5" fmla="*/ 7798123 w 8770008"/>
              <a:gd name="connsiteY5" fmla="*/ 3332344 h 3332344"/>
              <a:gd name="connsiteX6" fmla="*/ 0 w 8770008"/>
              <a:gd name="connsiteY6" fmla="*/ 2757902 h 3332344"/>
              <a:gd name="connsiteX7" fmla="*/ 591647 w 8770008"/>
              <a:gd name="connsiteY7" fmla="*/ 664410 h 3332344"/>
              <a:gd name="connsiteX8" fmla="*/ 516822 w 8770008"/>
              <a:gd name="connsiteY8" fmla="*/ 0 h 3332344"/>
              <a:gd name="connsiteX0" fmla="*/ 516822 w 8770008"/>
              <a:gd name="connsiteY0" fmla="*/ 0 h 3332344"/>
              <a:gd name="connsiteX1" fmla="*/ 1255791 w 8770008"/>
              <a:gd name="connsiteY1" fmla="*/ 308275 h 3332344"/>
              <a:gd name="connsiteX2" fmla="*/ 1814056 w 8770008"/>
              <a:gd name="connsiteY2" fmla="*/ 67643 h 3332344"/>
              <a:gd name="connsiteX3" fmla="*/ 1881432 w 8770008"/>
              <a:gd name="connsiteY3" fmla="*/ 394903 h 3332344"/>
              <a:gd name="connsiteX4" fmla="*/ 8770008 w 8770008"/>
              <a:gd name="connsiteY4" fmla="*/ 536743 h 3332344"/>
              <a:gd name="connsiteX5" fmla="*/ 7798123 w 8770008"/>
              <a:gd name="connsiteY5" fmla="*/ 3332344 h 3332344"/>
              <a:gd name="connsiteX6" fmla="*/ 0 w 8770008"/>
              <a:gd name="connsiteY6" fmla="*/ 2757902 h 3332344"/>
              <a:gd name="connsiteX7" fmla="*/ 591647 w 8770008"/>
              <a:gd name="connsiteY7" fmla="*/ 664410 h 3332344"/>
              <a:gd name="connsiteX8" fmla="*/ 516822 w 8770008"/>
              <a:gd name="connsiteY8" fmla="*/ 0 h 3332344"/>
              <a:gd name="connsiteX0" fmla="*/ 516822 w 8770008"/>
              <a:gd name="connsiteY0" fmla="*/ 0 h 3332344"/>
              <a:gd name="connsiteX1" fmla="*/ 1255791 w 8770008"/>
              <a:gd name="connsiteY1" fmla="*/ 308275 h 3332344"/>
              <a:gd name="connsiteX2" fmla="*/ 1814056 w 8770008"/>
              <a:gd name="connsiteY2" fmla="*/ 67643 h 3332344"/>
              <a:gd name="connsiteX3" fmla="*/ 1881432 w 8770008"/>
              <a:gd name="connsiteY3" fmla="*/ 394903 h 3332344"/>
              <a:gd name="connsiteX4" fmla="*/ 8770008 w 8770008"/>
              <a:gd name="connsiteY4" fmla="*/ 536743 h 3332344"/>
              <a:gd name="connsiteX5" fmla="*/ 7798123 w 8770008"/>
              <a:gd name="connsiteY5" fmla="*/ 3332344 h 3332344"/>
              <a:gd name="connsiteX6" fmla="*/ 0 w 8770008"/>
              <a:gd name="connsiteY6" fmla="*/ 2757902 h 3332344"/>
              <a:gd name="connsiteX7" fmla="*/ 610897 w 8770008"/>
              <a:gd name="connsiteY7" fmla="*/ 847290 h 3332344"/>
              <a:gd name="connsiteX8" fmla="*/ 516822 w 8770008"/>
              <a:gd name="connsiteY8" fmla="*/ 0 h 3332344"/>
              <a:gd name="connsiteX0" fmla="*/ 266565 w 8770008"/>
              <a:gd name="connsiteY0" fmla="*/ 28609 h 3264701"/>
              <a:gd name="connsiteX1" fmla="*/ 1255791 w 8770008"/>
              <a:gd name="connsiteY1" fmla="*/ 240632 h 3264701"/>
              <a:gd name="connsiteX2" fmla="*/ 1814056 w 8770008"/>
              <a:gd name="connsiteY2" fmla="*/ 0 h 3264701"/>
              <a:gd name="connsiteX3" fmla="*/ 1881432 w 8770008"/>
              <a:gd name="connsiteY3" fmla="*/ 327260 h 3264701"/>
              <a:gd name="connsiteX4" fmla="*/ 8770008 w 8770008"/>
              <a:gd name="connsiteY4" fmla="*/ 469100 h 3264701"/>
              <a:gd name="connsiteX5" fmla="*/ 7798123 w 8770008"/>
              <a:gd name="connsiteY5" fmla="*/ 3264701 h 3264701"/>
              <a:gd name="connsiteX6" fmla="*/ 0 w 8770008"/>
              <a:gd name="connsiteY6" fmla="*/ 2690259 h 3264701"/>
              <a:gd name="connsiteX7" fmla="*/ 610897 w 8770008"/>
              <a:gd name="connsiteY7" fmla="*/ 779647 h 3264701"/>
              <a:gd name="connsiteX8" fmla="*/ 266565 w 8770008"/>
              <a:gd name="connsiteY8" fmla="*/ 28609 h 3264701"/>
              <a:gd name="connsiteX0" fmla="*/ 266565 w 8770008"/>
              <a:gd name="connsiteY0" fmla="*/ 28609 h 3264701"/>
              <a:gd name="connsiteX1" fmla="*/ 1130662 w 8770008"/>
              <a:gd name="connsiteY1" fmla="*/ 221381 h 3264701"/>
              <a:gd name="connsiteX2" fmla="*/ 1814056 w 8770008"/>
              <a:gd name="connsiteY2" fmla="*/ 0 h 3264701"/>
              <a:gd name="connsiteX3" fmla="*/ 1881432 w 8770008"/>
              <a:gd name="connsiteY3" fmla="*/ 327260 h 3264701"/>
              <a:gd name="connsiteX4" fmla="*/ 8770008 w 8770008"/>
              <a:gd name="connsiteY4" fmla="*/ 469100 h 3264701"/>
              <a:gd name="connsiteX5" fmla="*/ 7798123 w 8770008"/>
              <a:gd name="connsiteY5" fmla="*/ 3264701 h 3264701"/>
              <a:gd name="connsiteX6" fmla="*/ 0 w 8770008"/>
              <a:gd name="connsiteY6" fmla="*/ 2690259 h 3264701"/>
              <a:gd name="connsiteX7" fmla="*/ 610897 w 8770008"/>
              <a:gd name="connsiteY7" fmla="*/ 779647 h 3264701"/>
              <a:gd name="connsiteX8" fmla="*/ 266565 w 8770008"/>
              <a:gd name="connsiteY8" fmla="*/ 28609 h 3264701"/>
              <a:gd name="connsiteX0" fmla="*/ 266565 w 8770008"/>
              <a:gd name="connsiteY0" fmla="*/ 9359 h 3245451"/>
              <a:gd name="connsiteX1" fmla="*/ 1130662 w 8770008"/>
              <a:gd name="connsiteY1" fmla="*/ 202131 h 3245451"/>
              <a:gd name="connsiteX2" fmla="*/ 1515673 w 8770008"/>
              <a:gd name="connsiteY2" fmla="*/ 0 h 3245451"/>
              <a:gd name="connsiteX3" fmla="*/ 1881432 w 8770008"/>
              <a:gd name="connsiteY3" fmla="*/ 308010 h 3245451"/>
              <a:gd name="connsiteX4" fmla="*/ 8770008 w 8770008"/>
              <a:gd name="connsiteY4" fmla="*/ 449850 h 3245451"/>
              <a:gd name="connsiteX5" fmla="*/ 7798123 w 8770008"/>
              <a:gd name="connsiteY5" fmla="*/ 3245451 h 3245451"/>
              <a:gd name="connsiteX6" fmla="*/ 0 w 8770008"/>
              <a:gd name="connsiteY6" fmla="*/ 2671009 h 3245451"/>
              <a:gd name="connsiteX7" fmla="*/ 610897 w 8770008"/>
              <a:gd name="connsiteY7" fmla="*/ 760397 h 3245451"/>
              <a:gd name="connsiteX8" fmla="*/ 266565 w 8770008"/>
              <a:gd name="connsiteY8" fmla="*/ 9359 h 3245451"/>
              <a:gd name="connsiteX0" fmla="*/ 266565 w 8789259"/>
              <a:gd name="connsiteY0" fmla="*/ 9359 h 3245451"/>
              <a:gd name="connsiteX1" fmla="*/ 1130662 w 8789259"/>
              <a:gd name="connsiteY1" fmla="*/ 202131 h 3245451"/>
              <a:gd name="connsiteX2" fmla="*/ 1515673 w 8789259"/>
              <a:gd name="connsiteY2" fmla="*/ 0 h 3245451"/>
              <a:gd name="connsiteX3" fmla="*/ 1881432 w 8789259"/>
              <a:gd name="connsiteY3" fmla="*/ 308010 h 3245451"/>
              <a:gd name="connsiteX4" fmla="*/ 8789259 w 8789259"/>
              <a:gd name="connsiteY4" fmla="*/ 526852 h 3245451"/>
              <a:gd name="connsiteX5" fmla="*/ 7798123 w 8789259"/>
              <a:gd name="connsiteY5" fmla="*/ 3245451 h 3245451"/>
              <a:gd name="connsiteX6" fmla="*/ 0 w 8789259"/>
              <a:gd name="connsiteY6" fmla="*/ 2671009 h 3245451"/>
              <a:gd name="connsiteX7" fmla="*/ 610897 w 8789259"/>
              <a:gd name="connsiteY7" fmla="*/ 760397 h 3245451"/>
              <a:gd name="connsiteX8" fmla="*/ 266565 w 8789259"/>
              <a:gd name="connsiteY8" fmla="*/ 9359 h 3245451"/>
              <a:gd name="connsiteX0" fmla="*/ 266565 w 8789259"/>
              <a:gd name="connsiteY0" fmla="*/ 9359 h 3245451"/>
              <a:gd name="connsiteX1" fmla="*/ 1092161 w 8789259"/>
              <a:gd name="connsiteY1" fmla="*/ 202131 h 3245451"/>
              <a:gd name="connsiteX2" fmla="*/ 1515673 w 8789259"/>
              <a:gd name="connsiteY2" fmla="*/ 0 h 3245451"/>
              <a:gd name="connsiteX3" fmla="*/ 1881432 w 8789259"/>
              <a:gd name="connsiteY3" fmla="*/ 308010 h 3245451"/>
              <a:gd name="connsiteX4" fmla="*/ 8789259 w 8789259"/>
              <a:gd name="connsiteY4" fmla="*/ 526852 h 3245451"/>
              <a:gd name="connsiteX5" fmla="*/ 7798123 w 8789259"/>
              <a:gd name="connsiteY5" fmla="*/ 3245451 h 3245451"/>
              <a:gd name="connsiteX6" fmla="*/ 0 w 8789259"/>
              <a:gd name="connsiteY6" fmla="*/ 2671009 h 3245451"/>
              <a:gd name="connsiteX7" fmla="*/ 610897 w 8789259"/>
              <a:gd name="connsiteY7" fmla="*/ 760397 h 3245451"/>
              <a:gd name="connsiteX8" fmla="*/ 266565 w 8789259"/>
              <a:gd name="connsiteY8" fmla="*/ 9359 h 3245451"/>
              <a:gd name="connsiteX0" fmla="*/ 199188 w 8789259"/>
              <a:gd name="connsiteY0" fmla="*/ 0 h 3274593"/>
              <a:gd name="connsiteX1" fmla="*/ 1092161 w 8789259"/>
              <a:gd name="connsiteY1" fmla="*/ 231273 h 3274593"/>
              <a:gd name="connsiteX2" fmla="*/ 1515673 w 8789259"/>
              <a:gd name="connsiteY2" fmla="*/ 29142 h 3274593"/>
              <a:gd name="connsiteX3" fmla="*/ 1881432 w 8789259"/>
              <a:gd name="connsiteY3" fmla="*/ 337152 h 3274593"/>
              <a:gd name="connsiteX4" fmla="*/ 8789259 w 8789259"/>
              <a:gd name="connsiteY4" fmla="*/ 555994 h 3274593"/>
              <a:gd name="connsiteX5" fmla="*/ 7798123 w 8789259"/>
              <a:gd name="connsiteY5" fmla="*/ 3274593 h 3274593"/>
              <a:gd name="connsiteX6" fmla="*/ 0 w 8789259"/>
              <a:gd name="connsiteY6" fmla="*/ 2700151 h 3274593"/>
              <a:gd name="connsiteX7" fmla="*/ 610897 w 8789259"/>
              <a:gd name="connsiteY7" fmla="*/ 789539 h 3274593"/>
              <a:gd name="connsiteX8" fmla="*/ 199188 w 8789259"/>
              <a:gd name="connsiteY8" fmla="*/ 0 h 3274593"/>
              <a:gd name="connsiteX0" fmla="*/ 199188 w 8121602"/>
              <a:gd name="connsiteY0" fmla="*/ 0 h 3274593"/>
              <a:gd name="connsiteX1" fmla="*/ 1092161 w 8121602"/>
              <a:gd name="connsiteY1" fmla="*/ 231273 h 3274593"/>
              <a:gd name="connsiteX2" fmla="*/ 1515673 w 8121602"/>
              <a:gd name="connsiteY2" fmla="*/ 29142 h 3274593"/>
              <a:gd name="connsiteX3" fmla="*/ 1881432 w 8121602"/>
              <a:gd name="connsiteY3" fmla="*/ 337152 h 3274593"/>
              <a:gd name="connsiteX4" fmla="*/ 8121602 w 8121602"/>
              <a:gd name="connsiteY4" fmla="*/ 526965 h 3274593"/>
              <a:gd name="connsiteX5" fmla="*/ 7798123 w 8121602"/>
              <a:gd name="connsiteY5" fmla="*/ 3274593 h 3274593"/>
              <a:gd name="connsiteX6" fmla="*/ 0 w 8121602"/>
              <a:gd name="connsiteY6" fmla="*/ 2700151 h 3274593"/>
              <a:gd name="connsiteX7" fmla="*/ 610897 w 8121602"/>
              <a:gd name="connsiteY7" fmla="*/ 789539 h 3274593"/>
              <a:gd name="connsiteX8" fmla="*/ 199188 w 8121602"/>
              <a:gd name="connsiteY8" fmla="*/ 0 h 3274593"/>
              <a:gd name="connsiteX0" fmla="*/ 199188 w 8785095"/>
              <a:gd name="connsiteY0" fmla="*/ 0 h 3303622"/>
              <a:gd name="connsiteX1" fmla="*/ 1092161 w 8785095"/>
              <a:gd name="connsiteY1" fmla="*/ 231273 h 3303622"/>
              <a:gd name="connsiteX2" fmla="*/ 1515673 w 8785095"/>
              <a:gd name="connsiteY2" fmla="*/ 29142 h 3303622"/>
              <a:gd name="connsiteX3" fmla="*/ 1881432 w 8785095"/>
              <a:gd name="connsiteY3" fmla="*/ 337152 h 3303622"/>
              <a:gd name="connsiteX4" fmla="*/ 8121602 w 8785095"/>
              <a:gd name="connsiteY4" fmla="*/ 526965 h 3303622"/>
              <a:gd name="connsiteX5" fmla="*/ 8785095 w 8785095"/>
              <a:gd name="connsiteY5" fmla="*/ 3303622 h 3303622"/>
              <a:gd name="connsiteX6" fmla="*/ 0 w 8785095"/>
              <a:gd name="connsiteY6" fmla="*/ 2700151 h 3303622"/>
              <a:gd name="connsiteX7" fmla="*/ 610897 w 8785095"/>
              <a:gd name="connsiteY7" fmla="*/ 789539 h 3303622"/>
              <a:gd name="connsiteX8" fmla="*/ 199188 w 8785095"/>
              <a:gd name="connsiteY8" fmla="*/ 0 h 3303622"/>
              <a:gd name="connsiteX0" fmla="*/ 199188 w 8785095"/>
              <a:gd name="connsiteY0" fmla="*/ 0 h 3303622"/>
              <a:gd name="connsiteX1" fmla="*/ 1092161 w 8785095"/>
              <a:gd name="connsiteY1" fmla="*/ 231273 h 3303622"/>
              <a:gd name="connsiteX2" fmla="*/ 1375973 w 8785095"/>
              <a:gd name="connsiteY2" fmla="*/ 29142 h 3303622"/>
              <a:gd name="connsiteX3" fmla="*/ 1881432 w 8785095"/>
              <a:gd name="connsiteY3" fmla="*/ 337152 h 3303622"/>
              <a:gd name="connsiteX4" fmla="*/ 8121602 w 8785095"/>
              <a:gd name="connsiteY4" fmla="*/ 526965 h 3303622"/>
              <a:gd name="connsiteX5" fmla="*/ 8785095 w 8785095"/>
              <a:gd name="connsiteY5" fmla="*/ 3303622 h 3303622"/>
              <a:gd name="connsiteX6" fmla="*/ 0 w 8785095"/>
              <a:gd name="connsiteY6" fmla="*/ 2700151 h 3303622"/>
              <a:gd name="connsiteX7" fmla="*/ 610897 w 8785095"/>
              <a:gd name="connsiteY7" fmla="*/ 789539 h 3303622"/>
              <a:gd name="connsiteX8" fmla="*/ 199188 w 8785095"/>
              <a:gd name="connsiteY8" fmla="*/ 0 h 3303622"/>
              <a:gd name="connsiteX0" fmla="*/ 199188 w 8785095"/>
              <a:gd name="connsiteY0" fmla="*/ 0 h 3303622"/>
              <a:gd name="connsiteX1" fmla="*/ 1092161 w 8785095"/>
              <a:gd name="connsiteY1" fmla="*/ 231273 h 3303622"/>
              <a:gd name="connsiteX2" fmla="*/ 1375973 w 8785095"/>
              <a:gd name="connsiteY2" fmla="*/ 29142 h 3303622"/>
              <a:gd name="connsiteX3" fmla="*/ 2093187 w 8785095"/>
              <a:gd name="connsiteY3" fmla="*/ 269775 h 3303622"/>
              <a:gd name="connsiteX4" fmla="*/ 8121602 w 8785095"/>
              <a:gd name="connsiteY4" fmla="*/ 526965 h 3303622"/>
              <a:gd name="connsiteX5" fmla="*/ 8785095 w 8785095"/>
              <a:gd name="connsiteY5" fmla="*/ 3303622 h 3303622"/>
              <a:gd name="connsiteX6" fmla="*/ 0 w 8785095"/>
              <a:gd name="connsiteY6" fmla="*/ 2700151 h 3303622"/>
              <a:gd name="connsiteX7" fmla="*/ 610897 w 8785095"/>
              <a:gd name="connsiteY7" fmla="*/ 789539 h 3303622"/>
              <a:gd name="connsiteX8" fmla="*/ 199188 w 8785095"/>
              <a:gd name="connsiteY8" fmla="*/ 0 h 3303622"/>
              <a:gd name="connsiteX0" fmla="*/ 314691 w 8785095"/>
              <a:gd name="connsiteY0" fmla="*/ 86361 h 3274480"/>
              <a:gd name="connsiteX1" fmla="*/ 1092161 w 8785095"/>
              <a:gd name="connsiteY1" fmla="*/ 202131 h 3274480"/>
              <a:gd name="connsiteX2" fmla="*/ 1375973 w 8785095"/>
              <a:gd name="connsiteY2" fmla="*/ 0 h 3274480"/>
              <a:gd name="connsiteX3" fmla="*/ 2093187 w 8785095"/>
              <a:gd name="connsiteY3" fmla="*/ 240633 h 3274480"/>
              <a:gd name="connsiteX4" fmla="*/ 8121602 w 8785095"/>
              <a:gd name="connsiteY4" fmla="*/ 497823 h 3274480"/>
              <a:gd name="connsiteX5" fmla="*/ 8785095 w 8785095"/>
              <a:gd name="connsiteY5" fmla="*/ 3274480 h 3274480"/>
              <a:gd name="connsiteX6" fmla="*/ 0 w 8785095"/>
              <a:gd name="connsiteY6" fmla="*/ 2671009 h 3274480"/>
              <a:gd name="connsiteX7" fmla="*/ 610897 w 8785095"/>
              <a:gd name="connsiteY7" fmla="*/ 760397 h 3274480"/>
              <a:gd name="connsiteX8" fmla="*/ 314691 w 8785095"/>
              <a:gd name="connsiteY8" fmla="*/ 86361 h 3274480"/>
              <a:gd name="connsiteX0" fmla="*/ 314691 w 8785095"/>
              <a:gd name="connsiteY0" fmla="*/ 86361 h 3274480"/>
              <a:gd name="connsiteX1" fmla="*/ 1092161 w 8785095"/>
              <a:gd name="connsiteY1" fmla="*/ 202131 h 3274480"/>
              <a:gd name="connsiteX2" fmla="*/ 1375973 w 8785095"/>
              <a:gd name="connsiteY2" fmla="*/ 0 h 3274480"/>
              <a:gd name="connsiteX3" fmla="*/ 2093187 w 8785095"/>
              <a:gd name="connsiteY3" fmla="*/ 240633 h 3274480"/>
              <a:gd name="connsiteX4" fmla="*/ 8121602 w 8785095"/>
              <a:gd name="connsiteY4" fmla="*/ 497823 h 3274480"/>
              <a:gd name="connsiteX5" fmla="*/ 8785095 w 8785095"/>
              <a:gd name="connsiteY5" fmla="*/ 3274480 h 3274480"/>
              <a:gd name="connsiteX6" fmla="*/ 0 w 8785095"/>
              <a:gd name="connsiteY6" fmla="*/ 2671009 h 3274480"/>
              <a:gd name="connsiteX7" fmla="*/ 668648 w 8785095"/>
              <a:gd name="connsiteY7" fmla="*/ 808524 h 3274480"/>
              <a:gd name="connsiteX8" fmla="*/ 314691 w 8785095"/>
              <a:gd name="connsiteY8" fmla="*/ 86361 h 3274480"/>
              <a:gd name="connsiteX0" fmla="*/ 314691 w 8785095"/>
              <a:gd name="connsiteY0" fmla="*/ 153737 h 3341856"/>
              <a:gd name="connsiteX1" fmla="*/ 1092161 w 8785095"/>
              <a:gd name="connsiteY1" fmla="*/ 269507 h 3341856"/>
              <a:gd name="connsiteX2" fmla="*/ 1337472 w 8785095"/>
              <a:gd name="connsiteY2" fmla="*/ 0 h 3341856"/>
              <a:gd name="connsiteX3" fmla="*/ 2093187 w 8785095"/>
              <a:gd name="connsiteY3" fmla="*/ 308009 h 3341856"/>
              <a:gd name="connsiteX4" fmla="*/ 8121602 w 8785095"/>
              <a:gd name="connsiteY4" fmla="*/ 565199 h 3341856"/>
              <a:gd name="connsiteX5" fmla="*/ 8785095 w 8785095"/>
              <a:gd name="connsiteY5" fmla="*/ 3341856 h 3341856"/>
              <a:gd name="connsiteX6" fmla="*/ 0 w 8785095"/>
              <a:gd name="connsiteY6" fmla="*/ 2738385 h 3341856"/>
              <a:gd name="connsiteX7" fmla="*/ 668648 w 8785095"/>
              <a:gd name="connsiteY7" fmla="*/ 875900 h 3341856"/>
              <a:gd name="connsiteX8" fmla="*/ 314691 w 8785095"/>
              <a:gd name="connsiteY8" fmla="*/ 153737 h 3341856"/>
              <a:gd name="connsiteX0" fmla="*/ 314691 w 8785095"/>
              <a:gd name="connsiteY0" fmla="*/ 153737 h 3341856"/>
              <a:gd name="connsiteX1" fmla="*/ 1092161 w 8785095"/>
              <a:gd name="connsiteY1" fmla="*/ 269507 h 3341856"/>
              <a:gd name="connsiteX2" fmla="*/ 1337472 w 8785095"/>
              <a:gd name="connsiteY2" fmla="*/ 0 h 3341856"/>
              <a:gd name="connsiteX3" fmla="*/ 1765928 w 8785095"/>
              <a:gd name="connsiteY3" fmla="*/ 308009 h 3341856"/>
              <a:gd name="connsiteX4" fmla="*/ 8121602 w 8785095"/>
              <a:gd name="connsiteY4" fmla="*/ 565199 h 3341856"/>
              <a:gd name="connsiteX5" fmla="*/ 8785095 w 8785095"/>
              <a:gd name="connsiteY5" fmla="*/ 3341856 h 3341856"/>
              <a:gd name="connsiteX6" fmla="*/ 0 w 8785095"/>
              <a:gd name="connsiteY6" fmla="*/ 2738385 h 3341856"/>
              <a:gd name="connsiteX7" fmla="*/ 668648 w 8785095"/>
              <a:gd name="connsiteY7" fmla="*/ 875900 h 3341856"/>
              <a:gd name="connsiteX8" fmla="*/ 314691 w 8785095"/>
              <a:gd name="connsiteY8" fmla="*/ 153737 h 3341856"/>
              <a:gd name="connsiteX0" fmla="*/ 314691 w 8785095"/>
              <a:gd name="connsiteY0" fmla="*/ 128337 h 3316456"/>
              <a:gd name="connsiteX1" fmla="*/ 1092161 w 8785095"/>
              <a:gd name="connsiteY1" fmla="*/ 244107 h 3316456"/>
              <a:gd name="connsiteX2" fmla="*/ 1578772 w 8785095"/>
              <a:gd name="connsiteY2" fmla="*/ 0 h 3316456"/>
              <a:gd name="connsiteX3" fmla="*/ 1765928 w 8785095"/>
              <a:gd name="connsiteY3" fmla="*/ 282609 h 3316456"/>
              <a:gd name="connsiteX4" fmla="*/ 8121602 w 8785095"/>
              <a:gd name="connsiteY4" fmla="*/ 539799 h 3316456"/>
              <a:gd name="connsiteX5" fmla="*/ 8785095 w 8785095"/>
              <a:gd name="connsiteY5" fmla="*/ 3316456 h 3316456"/>
              <a:gd name="connsiteX6" fmla="*/ 0 w 8785095"/>
              <a:gd name="connsiteY6" fmla="*/ 2712985 h 3316456"/>
              <a:gd name="connsiteX7" fmla="*/ 668648 w 8785095"/>
              <a:gd name="connsiteY7" fmla="*/ 850500 h 3316456"/>
              <a:gd name="connsiteX8" fmla="*/ 314691 w 8785095"/>
              <a:gd name="connsiteY8" fmla="*/ 128337 h 3316456"/>
              <a:gd name="connsiteX0" fmla="*/ 314691 w 8785095"/>
              <a:gd name="connsiteY0" fmla="*/ 141037 h 3329156"/>
              <a:gd name="connsiteX1" fmla="*/ 1092161 w 8785095"/>
              <a:gd name="connsiteY1" fmla="*/ 256807 h 3329156"/>
              <a:gd name="connsiteX2" fmla="*/ 1743872 w 8785095"/>
              <a:gd name="connsiteY2" fmla="*/ 0 h 3329156"/>
              <a:gd name="connsiteX3" fmla="*/ 1765928 w 8785095"/>
              <a:gd name="connsiteY3" fmla="*/ 295309 h 3329156"/>
              <a:gd name="connsiteX4" fmla="*/ 8121602 w 8785095"/>
              <a:gd name="connsiteY4" fmla="*/ 552499 h 3329156"/>
              <a:gd name="connsiteX5" fmla="*/ 8785095 w 8785095"/>
              <a:gd name="connsiteY5" fmla="*/ 3329156 h 3329156"/>
              <a:gd name="connsiteX6" fmla="*/ 0 w 8785095"/>
              <a:gd name="connsiteY6" fmla="*/ 2725685 h 3329156"/>
              <a:gd name="connsiteX7" fmla="*/ 668648 w 8785095"/>
              <a:gd name="connsiteY7" fmla="*/ 863200 h 3329156"/>
              <a:gd name="connsiteX8" fmla="*/ 314691 w 8785095"/>
              <a:gd name="connsiteY8" fmla="*/ 141037 h 3329156"/>
              <a:gd name="connsiteX0" fmla="*/ 314691 w 8785095"/>
              <a:gd name="connsiteY0" fmla="*/ 141037 h 3329156"/>
              <a:gd name="connsiteX1" fmla="*/ 1092161 w 8785095"/>
              <a:gd name="connsiteY1" fmla="*/ 256807 h 3329156"/>
              <a:gd name="connsiteX2" fmla="*/ 1743872 w 8785095"/>
              <a:gd name="connsiteY2" fmla="*/ 0 h 3329156"/>
              <a:gd name="connsiteX3" fmla="*/ 1892928 w 8785095"/>
              <a:gd name="connsiteY3" fmla="*/ 358809 h 3329156"/>
              <a:gd name="connsiteX4" fmla="*/ 8121602 w 8785095"/>
              <a:gd name="connsiteY4" fmla="*/ 552499 h 3329156"/>
              <a:gd name="connsiteX5" fmla="*/ 8785095 w 8785095"/>
              <a:gd name="connsiteY5" fmla="*/ 3329156 h 3329156"/>
              <a:gd name="connsiteX6" fmla="*/ 0 w 8785095"/>
              <a:gd name="connsiteY6" fmla="*/ 2725685 h 3329156"/>
              <a:gd name="connsiteX7" fmla="*/ 668648 w 8785095"/>
              <a:gd name="connsiteY7" fmla="*/ 863200 h 3329156"/>
              <a:gd name="connsiteX8" fmla="*/ 314691 w 8785095"/>
              <a:gd name="connsiteY8" fmla="*/ 141037 h 3329156"/>
              <a:gd name="connsiteX0" fmla="*/ 314691 w 8785095"/>
              <a:gd name="connsiteY0" fmla="*/ 268037 h 3456156"/>
              <a:gd name="connsiteX1" fmla="*/ 1092161 w 8785095"/>
              <a:gd name="connsiteY1" fmla="*/ 383807 h 3456156"/>
              <a:gd name="connsiteX2" fmla="*/ 1566072 w 8785095"/>
              <a:gd name="connsiteY2" fmla="*/ 0 h 3456156"/>
              <a:gd name="connsiteX3" fmla="*/ 1892928 w 8785095"/>
              <a:gd name="connsiteY3" fmla="*/ 485809 h 3456156"/>
              <a:gd name="connsiteX4" fmla="*/ 8121602 w 8785095"/>
              <a:gd name="connsiteY4" fmla="*/ 679499 h 3456156"/>
              <a:gd name="connsiteX5" fmla="*/ 8785095 w 8785095"/>
              <a:gd name="connsiteY5" fmla="*/ 3456156 h 3456156"/>
              <a:gd name="connsiteX6" fmla="*/ 0 w 8785095"/>
              <a:gd name="connsiteY6" fmla="*/ 2852685 h 3456156"/>
              <a:gd name="connsiteX7" fmla="*/ 668648 w 8785095"/>
              <a:gd name="connsiteY7" fmla="*/ 990200 h 3456156"/>
              <a:gd name="connsiteX8" fmla="*/ 314691 w 8785095"/>
              <a:gd name="connsiteY8" fmla="*/ 268037 h 3456156"/>
              <a:gd name="connsiteX0" fmla="*/ 314691 w 8785095"/>
              <a:gd name="connsiteY0" fmla="*/ 268037 h 3456156"/>
              <a:gd name="connsiteX1" fmla="*/ 1092161 w 8785095"/>
              <a:gd name="connsiteY1" fmla="*/ 383807 h 3456156"/>
              <a:gd name="connsiteX2" fmla="*/ 1566072 w 8785095"/>
              <a:gd name="connsiteY2" fmla="*/ 0 h 3456156"/>
              <a:gd name="connsiteX3" fmla="*/ 1892928 w 8785095"/>
              <a:gd name="connsiteY3" fmla="*/ 485809 h 3456156"/>
              <a:gd name="connsiteX4" fmla="*/ 8121602 w 8785095"/>
              <a:gd name="connsiteY4" fmla="*/ 679499 h 3456156"/>
              <a:gd name="connsiteX5" fmla="*/ 8785095 w 8785095"/>
              <a:gd name="connsiteY5" fmla="*/ 3456156 h 3456156"/>
              <a:gd name="connsiteX6" fmla="*/ 0 w 8785095"/>
              <a:gd name="connsiteY6" fmla="*/ 2852685 h 3456156"/>
              <a:gd name="connsiteX7" fmla="*/ 744848 w 8785095"/>
              <a:gd name="connsiteY7" fmla="*/ 1053700 h 3456156"/>
              <a:gd name="connsiteX8" fmla="*/ 314691 w 8785095"/>
              <a:gd name="connsiteY8" fmla="*/ 2680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92928 w 8785095"/>
              <a:gd name="connsiteY3" fmla="*/ 485809 h 3456156"/>
              <a:gd name="connsiteX4" fmla="*/ 8121602 w 8785095"/>
              <a:gd name="connsiteY4" fmla="*/ 679499 h 3456156"/>
              <a:gd name="connsiteX5" fmla="*/ 8785095 w 8785095"/>
              <a:gd name="connsiteY5" fmla="*/ 3456156 h 3456156"/>
              <a:gd name="connsiteX6" fmla="*/ 0 w 8785095"/>
              <a:gd name="connsiteY6" fmla="*/ 2852685 h 3456156"/>
              <a:gd name="connsiteX7" fmla="*/ 744848 w 8785095"/>
              <a:gd name="connsiteY7" fmla="*/ 1053700 h 3456156"/>
              <a:gd name="connsiteX8" fmla="*/ 149591 w 8785095"/>
              <a:gd name="connsiteY8"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0 w 8785095"/>
              <a:gd name="connsiteY6" fmla="*/ 2852685 h 3456156"/>
              <a:gd name="connsiteX7" fmla="*/ 744848 w 8785095"/>
              <a:gd name="connsiteY7" fmla="*/ 1053700 h 3456156"/>
              <a:gd name="connsiteX8" fmla="*/ 149591 w 8785095"/>
              <a:gd name="connsiteY8"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4749627 w 8785095"/>
              <a:gd name="connsiteY6" fmla="*/ 31564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4749627 w 8785095"/>
              <a:gd name="connsiteY6" fmla="*/ 30548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4749627 w 8785095"/>
              <a:gd name="connsiteY6" fmla="*/ 30548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785095"/>
              <a:gd name="connsiteY0" fmla="*/ 356937 h 3576795"/>
              <a:gd name="connsiteX1" fmla="*/ 1092161 w 8785095"/>
              <a:gd name="connsiteY1" fmla="*/ 383807 h 3576795"/>
              <a:gd name="connsiteX2" fmla="*/ 1566072 w 8785095"/>
              <a:gd name="connsiteY2" fmla="*/ 0 h 3576795"/>
              <a:gd name="connsiteX3" fmla="*/ 1880228 w 8785095"/>
              <a:gd name="connsiteY3" fmla="*/ 447709 h 3576795"/>
              <a:gd name="connsiteX4" fmla="*/ 8121602 w 8785095"/>
              <a:gd name="connsiteY4" fmla="*/ 679499 h 3576795"/>
              <a:gd name="connsiteX5" fmla="*/ 8785095 w 8785095"/>
              <a:gd name="connsiteY5" fmla="*/ 3456156 h 3576795"/>
              <a:gd name="connsiteX6" fmla="*/ 4749627 w 8785095"/>
              <a:gd name="connsiteY6" fmla="*/ 3054817 h 3576795"/>
              <a:gd name="connsiteX7" fmla="*/ 0 w 8785095"/>
              <a:gd name="connsiteY7" fmla="*/ 2852685 h 3576795"/>
              <a:gd name="connsiteX8" fmla="*/ 744848 w 8785095"/>
              <a:gd name="connsiteY8" fmla="*/ 1053700 h 3576795"/>
              <a:gd name="connsiteX9" fmla="*/ 149591 w 8785095"/>
              <a:gd name="connsiteY9" fmla="*/ 356937 h 3576795"/>
              <a:gd name="connsiteX0" fmla="*/ 149591 w 8785095"/>
              <a:gd name="connsiteY0" fmla="*/ 356937 h 3576795"/>
              <a:gd name="connsiteX1" fmla="*/ 1092161 w 8785095"/>
              <a:gd name="connsiteY1" fmla="*/ 383807 h 3576795"/>
              <a:gd name="connsiteX2" fmla="*/ 1566072 w 8785095"/>
              <a:gd name="connsiteY2" fmla="*/ 0 h 3576795"/>
              <a:gd name="connsiteX3" fmla="*/ 1880228 w 8785095"/>
              <a:gd name="connsiteY3" fmla="*/ 447709 h 3576795"/>
              <a:gd name="connsiteX4" fmla="*/ 8121602 w 8785095"/>
              <a:gd name="connsiteY4" fmla="*/ 679499 h 3576795"/>
              <a:gd name="connsiteX5" fmla="*/ 8785095 w 8785095"/>
              <a:gd name="connsiteY5" fmla="*/ 3456156 h 3576795"/>
              <a:gd name="connsiteX6" fmla="*/ 4749627 w 8785095"/>
              <a:gd name="connsiteY6" fmla="*/ 3054817 h 3576795"/>
              <a:gd name="connsiteX7" fmla="*/ 0 w 8785095"/>
              <a:gd name="connsiteY7" fmla="*/ 2852685 h 3576795"/>
              <a:gd name="connsiteX8" fmla="*/ 744848 w 8785095"/>
              <a:gd name="connsiteY8" fmla="*/ 1053700 h 3576795"/>
              <a:gd name="connsiteX9" fmla="*/ 149591 w 8785095"/>
              <a:gd name="connsiteY9" fmla="*/ 356937 h 3576795"/>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4749627 w 8785095"/>
              <a:gd name="connsiteY6" fmla="*/ 30548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785095"/>
              <a:gd name="connsiteY0" fmla="*/ 356937 h 3456156"/>
              <a:gd name="connsiteX1" fmla="*/ 1092161 w 8785095"/>
              <a:gd name="connsiteY1" fmla="*/ 383807 h 3456156"/>
              <a:gd name="connsiteX2" fmla="*/ 1566072 w 8785095"/>
              <a:gd name="connsiteY2" fmla="*/ 0 h 3456156"/>
              <a:gd name="connsiteX3" fmla="*/ 1880228 w 8785095"/>
              <a:gd name="connsiteY3" fmla="*/ 447709 h 3456156"/>
              <a:gd name="connsiteX4" fmla="*/ 8121602 w 8785095"/>
              <a:gd name="connsiteY4" fmla="*/ 679499 h 3456156"/>
              <a:gd name="connsiteX5" fmla="*/ 8785095 w 8785095"/>
              <a:gd name="connsiteY5" fmla="*/ 3456156 h 3456156"/>
              <a:gd name="connsiteX6" fmla="*/ 5333827 w 8785095"/>
              <a:gd name="connsiteY6" fmla="*/ 2965917 h 3456156"/>
              <a:gd name="connsiteX7" fmla="*/ 0 w 8785095"/>
              <a:gd name="connsiteY7" fmla="*/ 2852685 h 3456156"/>
              <a:gd name="connsiteX8" fmla="*/ 744848 w 8785095"/>
              <a:gd name="connsiteY8" fmla="*/ 1053700 h 3456156"/>
              <a:gd name="connsiteX9" fmla="*/ 149591 w 8785095"/>
              <a:gd name="connsiteY9" fmla="*/ 356937 h 3456156"/>
              <a:gd name="connsiteX0" fmla="*/ 149591 w 8848595"/>
              <a:gd name="connsiteY0" fmla="*/ 356937 h 3633956"/>
              <a:gd name="connsiteX1" fmla="*/ 1092161 w 8848595"/>
              <a:gd name="connsiteY1" fmla="*/ 383807 h 3633956"/>
              <a:gd name="connsiteX2" fmla="*/ 1566072 w 8848595"/>
              <a:gd name="connsiteY2" fmla="*/ 0 h 3633956"/>
              <a:gd name="connsiteX3" fmla="*/ 1880228 w 8848595"/>
              <a:gd name="connsiteY3" fmla="*/ 447709 h 3633956"/>
              <a:gd name="connsiteX4" fmla="*/ 8121602 w 8848595"/>
              <a:gd name="connsiteY4" fmla="*/ 679499 h 3633956"/>
              <a:gd name="connsiteX5" fmla="*/ 8848595 w 8848595"/>
              <a:gd name="connsiteY5" fmla="*/ 3633956 h 3633956"/>
              <a:gd name="connsiteX6" fmla="*/ 5333827 w 8848595"/>
              <a:gd name="connsiteY6" fmla="*/ 2965917 h 3633956"/>
              <a:gd name="connsiteX7" fmla="*/ 0 w 8848595"/>
              <a:gd name="connsiteY7" fmla="*/ 2852685 h 3633956"/>
              <a:gd name="connsiteX8" fmla="*/ 744848 w 8848595"/>
              <a:gd name="connsiteY8" fmla="*/ 1053700 h 3633956"/>
              <a:gd name="connsiteX9" fmla="*/ 149591 w 8848595"/>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184236 w 8699004"/>
              <a:gd name="connsiteY6" fmla="*/ 29659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171536 w 8699004"/>
              <a:gd name="connsiteY6" fmla="*/ 31564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171536 w 8699004"/>
              <a:gd name="connsiteY6" fmla="*/ 31564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222336 w 8699004"/>
              <a:gd name="connsiteY6" fmla="*/ 3054817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7972011 w 8699004"/>
              <a:gd name="connsiteY4" fmla="*/ 679499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66715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08964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08964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356937 h 3633956"/>
              <a:gd name="connsiteX1" fmla="*/ 942570 w 8699004"/>
              <a:gd name="connsiteY1" fmla="*/ 383807 h 3633956"/>
              <a:gd name="connsiteX2" fmla="*/ 1416481 w 8699004"/>
              <a:gd name="connsiteY2" fmla="*/ 0 h 3633956"/>
              <a:gd name="connsiteX3" fmla="*/ 1730637 w 8699004"/>
              <a:gd name="connsiteY3" fmla="*/ 447709 h 3633956"/>
              <a:gd name="connsiteX4" fmla="*/ 8010512 w 8699004"/>
              <a:gd name="connsiteY4" fmla="*/ 554370 h 3633956"/>
              <a:gd name="connsiteX5" fmla="*/ 8699004 w 8699004"/>
              <a:gd name="connsiteY5" fmla="*/ 3633956 h 3633956"/>
              <a:gd name="connsiteX6" fmla="*/ 5308964 w 8699004"/>
              <a:gd name="connsiteY6" fmla="*/ 2997065 h 3633956"/>
              <a:gd name="connsiteX7" fmla="*/ 66309 w 8699004"/>
              <a:gd name="connsiteY7" fmla="*/ 3055885 h 3633956"/>
              <a:gd name="connsiteX8" fmla="*/ 595257 w 8699004"/>
              <a:gd name="connsiteY8" fmla="*/ 1053700 h 3633956"/>
              <a:gd name="connsiteX9" fmla="*/ 0 w 8699004"/>
              <a:gd name="connsiteY9" fmla="*/ 356937 h 3633956"/>
              <a:gd name="connsiteX0" fmla="*/ 0 w 8699004"/>
              <a:gd name="connsiteY0" fmla="*/ 453190 h 3730209"/>
              <a:gd name="connsiteX1" fmla="*/ 942570 w 8699004"/>
              <a:gd name="connsiteY1" fmla="*/ 480060 h 3730209"/>
              <a:gd name="connsiteX2" fmla="*/ 1291353 w 8699004"/>
              <a:gd name="connsiteY2" fmla="*/ 0 h 3730209"/>
              <a:gd name="connsiteX3" fmla="*/ 1730637 w 8699004"/>
              <a:gd name="connsiteY3" fmla="*/ 543962 h 3730209"/>
              <a:gd name="connsiteX4" fmla="*/ 8010512 w 8699004"/>
              <a:gd name="connsiteY4" fmla="*/ 650623 h 3730209"/>
              <a:gd name="connsiteX5" fmla="*/ 8699004 w 8699004"/>
              <a:gd name="connsiteY5" fmla="*/ 3730209 h 3730209"/>
              <a:gd name="connsiteX6" fmla="*/ 5308964 w 8699004"/>
              <a:gd name="connsiteY6" fmla="*/ 3093318 h 3730209"/>
              <a:gd name="connsiteX7" fmla="*/ 66309 w 8699004"/>
              <a:gd name="connsiteY7" fmla="*/ 3152138 h 3730209"/>
              <a:gd name="connsiteX8" fmla="*/ 595257 w 8699004"/>
              <a:gd name="connsiteY8" fmla="*/ 1149953 h 3730209"/>
              <a:gd name="connsiteX9" fmla="*/ 0 w 8699004"/>
              <a:gd name="connsiteY9" fmla="*/ 453190 h 3730209"/>
              <a:gd name="connsiteX0" fmla="*/ 0 w 8699004"/>
              <a:gd name="connsiteY0" fmla="*/ 453190 h 3730209"/>
              <a:gd name="connsiteX1" fmla="*/ 942570 w 8699004"/>
              <a:gd name="connsiteY1" fmla="*/ 480060 h 3730209"/>
              <a:gd name="connsiteX2" fmla="*/ 1291353 w 8699004"/>
              <a:gd name="connsiteY2" fmla="*/ 0 h 3730209"/>
              <a:gd name="connsiteX3" fmla="*/ 1730637 w 8699004"/>
              <a:gd name="connsiteY3" fmla="*/ 543962 h 3730209"/>
              <a:gd name="connsiteX4" fmla="*/ 8010512 w 8699004"/>
              <a:gd name="connsiteY4" fmla="*/ 650623 h 3730209"/>
              <a:gd name="connsiteX5" fmla="*/ 8699004 w 8699004"/>
              <a:gd name="connsiteY5" fmla="*/ 3730209 h 3730209"/>
              <a:gd name="connsiteX6" fmla="*/ 5308964 w 8699004"/>
              <a:gd name="connsiteY6" fmla="*/ 3093318 h 3730209"/>
              <a:gd name="connsiteX7" fmla="*/ 66309 w 8699004"/>
              <a:gd name="connsiteY7" fmla="*/ 3152138 h 3730209"/>
              <a:gd name="connsiteX8" fmla="*/ 595257 w 8699004"/>
              <a:gd name="connsiteY8" fmla="*/ 1149953 h 3730209"/>
              <a:gd name="connsiteX9" fmla="*/ 0 w 8699004"/>
              <a:gd name="connsiteY9" fmla="*/ 453190 h 3730209"/>
              <a:gd name="connsiteX0" fmla="*/ 0 w 8699004"/>
              <a:gd name="connsiteY0" fmla="*/ 453190 h 3730209"/>
              <a:gd name="connsiteX1" fmla="*/ 942570 w 8699004"/>
              <a:gd name="connsiteY1" fmla="*/ 480060 h 3730209"/>
              <a:gd name="connsiteX2" fmla="*/ 1291353 w 8699004"/>
              <a:gd name="connsiteY2" fmla="*/ 0 h 3730209"/>
              <a:gd name="connsiteX3" fmla="*/ 1683012 w 8699004"/>
              <a:gd name="connsiteY3" fmla="*/ 496337 h 3730209"/>
              <a:gd name="connsiteX4" fmla="*/ 8010512 w 8699004"/>
              <a:gd name="connsiteY4" fmla="*/ 650623 h 3730209"/>
              <a:gd name="connsiteX5" fmla="*/ 8699004 w 8699004"/>
              <a:gd name="connsiteY5" fmla="*/ 3730209 h 3730209"/>
              <a:gd name="connsiteX6" fmla="*/ 5308964 w 8699004"/>
              <a:gd name="connsiteY6" fmla="*/ 3093318 h 3730209"/>
              <a:gd name="connsiteX7" fmla="*/ 66309 w 8699004"/>
              <a:gd name="connsiteY7" fmla="*/ 3152138 h 3730209"/>
              <a:gd name="connsiteX8" fmla="*/ 595257 w 8699004"/>
              <a:gd name="connsiteY8" fmla="*/ 1149953 h 3730209"/>
              <a:gd name="connsiteX9" fmla="*/ 0 w 8699004"/>
              <a:gd name="connsiteY9" fmla="*/ 453190 h 3730209"/>
              <a:gd name="connsiteX0" fmla="*/ 0 w 8699004"/>
              <a:gd name="connsiteY0" fmla="*/ 453190 h 3730209"/>
              <a:gd name="connsiteX1" fmla="*/ 942570 w 8699004"/>
              <a:gd name="connsiteY1" fmla="*/ 480060 h 3730209"/>
              <a:gd name="connsiteX2" fmla="*/ 1291353 w 8699004"/>
              <a:gd name="connsiteY2" fmla="*/ 0 h 3730209"/>
              <a:gd name="connsiteX3" fmla="*/ 1683012 w 8699004"/>
              <a:gd name="connsiteY3" fmla="*/ 496337 h 3730209"/>
              <a:gd name="connsiteX4" fmla="*/ 8010512 w 8699004"/>
              <a:gd name="connsiteY4" fmla="*/ 650623 h 3730209"/>
              <a:gd name="connsiteX5" fmla="*/ 8699004 w 8699004"/>
              <a:gd name="connsiteY5" fmla="*/ 3730209 h 3730209"/>
              <a:gd name="connsiteX6" fmla="*/ 5308964 w 8699004"/>
              <a:gd name="connsiteY6" fmla="*/ 3093318 h 3730209"/>
              <a:gd name="connsiteX7" fmla="*/ 66309 w 8699004"/>
              <a:gd name="connsiteY7" fmla="*/ 3152138 h 3730209"/>
              <a:gd name="connsiteX8" fmla="*/ 595257 w 8699004"/>
              <a:gd name="connsiteY8" fmla="*/ 1149953 h 3730209"/>
              <a:gd name="connsiteX9" fmla="*/ 0 w 8699004"/>
              <a:gd name="connsiteY9" fmla="*/ 453190 h 3730209"/>
              <a:gd name="connsiteX0" fmla="*/ 0 w 8699004"/>
              <a:gd name="connsiteY0" fmla="*/ 482066 h 3759085"/>
              <a:gd name="connsiteX1" fmla="*/ 942570 w 8699004"/>
              <a:gd name="connsiteY1" fmla="*/ 508936 h 3759085"/>
              <a:gd name="connsiteX2" fmla="*/ 1252852 w 8699004"/>
              <a:gd name="connsiteY2" fmla="*/ 0 h 3759085"/>
              <a:gd name="connsiteX3" fmla="*/ 1683012 w 8699004"/>
              <a:gd name="connsiteY3" fmla="*/ 525213 h 3759085"/>
              <a:gd name="connsiteX4" fmla="*/ 8010512 w 8699004"/>
              <a:gd name="connsiteY4" fmla="*/ 679499 h 3759085"/>
              <a:gd name="connsiteX5" fmla="*/ 8699004 w 8699004"/>
              <a:gd name="connsiteY5" fmla="*/ 3759085 h 3759085"/>
              <a:gd name="connsiteX6" fmla="*/ 5308964 w 8699004"/>
              <a:gd name="connsiteY6" fmla="*/ 3122194 h 3759085"/>
              <a:gd name="connsiteX7" fmla="*/ 66309 w 8699004"/>
              <a:gd name="connsiteY7" fmla="*/ 3181014 h 3759085"/>
              <a:gd name="connsiteX8" fmla="*/ 595257 w 8699004"/>
              <a:gd name="connsiteY8" fmla="*/ 1178829 h 3759085"/>
              <a:gd name="connsiteX9" fmla="*/ 0 w 8699004"/>
              <a:gd name="connsiteY9" fmla="*/ 482066 h 3759085"/>
              <a:gd name="connsiteX0" fmla="*/ 0 w 8699004"/>
              <a:gd name="connsiteY0" fmla="*/ 482066 h 3759085"/>
              <a:gd name="connsiteX1" fmla="*/ 942570 w 8699004"/>
              <a:gd name="connsiteY1" fmla="*/ 508936 h 3759085"/>
              <a:gd name="connsiteX2" fmla="*/ 1252852 w 8699004"/>
              <a:gd name="connsiteY2" fmla="*/ 0 h 3759085"/>
              <a:gd name="connsiteX3" fmla="*/ 1625260 w 8699004"/>
              <a:gd name="connsiteY3" fmla="*/ 515587 h 3759085"/>
              <a:gd name="connsiteX4" fmla="*/ 8010512 w 8699004"/>
              <a:gd name="connsiteY4" fmla="*/ 679499 h 3759085"/>
              <a:gd name="connsiteX5" fmla="*/ 8699004 w 8699004"/>
              <a:gd name="connsiteY5" fmla="*/ 3759085 h 3759085"/>
              <a:gd name="connsiteX6" fmla="*/ 5308964 w 8699004"/>
              <a:gd name="connsiteY6" fmla="*/ 3122194 h 3759085"/>
              <a:gd name="connsiteX7" fmla="*/ 66309 w 8699004"/>
              <a:gd name="connsiteY7" fmla="*/ 3181014 h 3759085"/>
              <a:gd name="connsiteX8" fmla="*/ 595257 w 8699004"/>
              <a:gd name="connsiteY8" fmla="*/ 1178829 h 3759085"/>
              <a:gd name="connsiteX9" fmla="*/ 0 w 8699004"/>
              <a:gd name="connsiteY9" fmla="*/ 482066 h 3759085"/>
              <a:gd name="connsiteX0" fmla="*/ 0 w 8699004"/>
              <a:gd name="connsiteY0" fmla="*/ 482066 h 3759085"/>
              <a:gd name="connsiteX1" fmla="*/ 942570 w 8699004"/>
              <a:gd name="connsiteY1" fmla="*/ 508936 h 3759085"/>
              <a:gd name="connsiteX2" fmla="*/ 1252852 w 8699004"/>
              <a:gd name="connsiteY2" fmla="*/ 0 h 3759085"/>
              <a:gd name="connsiteX3" fmla="*/ 1625260 w 8699004"/>
              <a:gd name="connsiteY3" fmla="*/ 515587 h 3759085"/>
              <a:gd name="connsiteX4" fmla="*/ 8010512 w 8699004"/>
              <a:gd name="connsiteY4" fmla="*/ 679499 h 3759085"/>
              <a:gd name="connsiteX5" fmla="*/ 8699004 w 8699004"/>
              <a:gd name="connsiteY5" fmla="*/ 3759085 h 3759085"/>
              <a:gd name="connsiteX6" fmla="*/ 5308964 w 8699004"/>
              <a:gd name="connsiteY6" fmla="*/ 3122194 h 3759085"/>
              <a:gd name="connsiteX7" fmla="*/ 51794 w 8699004"/>
              <a:gd name="connsiteY7" fmla="*/ 3326157 h 3759085"/>
              <a:gd name="connsiteX8" fmla="*/ 595257 w 8699004"/>
              <a:gd name="connsiteY8" fmla="*/ 1178829 h 3759085"/>
              <a:gd name="connsiteX9" fmla="*/ 0 w 8699004"/>
              <a:gd name="connsiteY9" fmla="*/ 482066 h 3759085"/>
              <a:gd name="connsiteX0" fmla="*/ 0 w 8699004"/>
              <a:gd name="connsiteY0" fmla="*/ 482066 h 3759085"/>
              <a:gd name="connsiteX1" fmla="*/ 942570 w 8699004"/>
              <a:gd name="connsiteY1" fmla="*/ 508936 h 3759085"/>
              <a:gd name="connsiteX2" fmla="*/ 1252852 w 8699004"/>
              <a:gd name="connsiteY2" fmla="*/ 0 h 3759085"/>
              <a:gd name="connsiteX3" fmla="*/ 1625260 w 8699004"/>
              <a:gd name="connsiteY3" fmla="*/ 515587 h 3759085"/>
              <a:gd name="connsiteX4" fmla="*/ 8010512 w 8699004"/>
              <a:gd name="connsiteY4" fmla="*/ 679499 h 3759085"/>
              <a:gd name="connsiteX5" fmla="*/ 8699004 w 8699004"/>
              <a:gd name="connsiteY5" fmla="*/ 3759085 h 3759085"/>
              <a:gd name="connsiteX6" fmla="*/ 5308964 w 8699004"/>
              <a:gd name="connsiteY6" fmla="*/ 3122194 h 3759085"/>
              <a:gd name="connsiteX7" fmla="*/ 51794 w 8699004"/>
              <a:gd name="connsiteY7" fmla="*/ 3326157 h 3759085"/>
              <a:gd name="connsiteX8" fmla="*/ 595257 w 8699004"/>
              <a:gd name="connsiteY8" fmla="*/ 1178829 h 3759085"/>
              <a:gd name="connsiteX9" fmla="*/ 0 w 8699004"/>
              <a:gd name="connsiteY9" fmla="*/ 482066 h 3759085"/>
              <a:gd name="connsiteX0" fmla="*/ 0 w 8699004"/>
              <a:gd name="connsiteY0" fmla="*/ 482066 h 3941479"/>
              <a:gd name="connsiteX1" fmla="*/ 942570 w 8699004"/>
              <a:gd name="connsiteY1" fmla="*/ 508936 h 3941479"/>
              <a:gd name="connsiteX2" fmla="*/ 1252852 w 8699004"/>
              <a:gd name="connsiteY2" fmla="*/ 0 h 3941479"/>
              <a:gd name="connsiteX3" fmla="*/ 1625260 w 8699004"/>
              <a:gd name="connsiteY3" fmla="*/ 515587 h 3941479"/>
              <a:gd name="connsiteX4" fmla="*/ 8010512 w 8699004"/>
              <a:gd name="connsiteY4" fmla="*/ 679499 h 3941479"/>
              <a:gd name="connsiteX5" fmla="*/ 8699004 w 8699004"/>
              <a:gd name="connsiteY5" fmla="*/ 3759085 h 3941479"/>
              <a:gd name="connsiteX6" fmla="*/ 51794 w 8699004"/>
              <a:gd name="connsiteY6" fmla="*/ 3326157 h 3941479"/>
              <a:gd name="connsiteX7" fmla="*/ 595257 w 8699004"/>
              <a:gd name="connsiteY7" fmla="*/ 1178829 h 3941479"/>
              <a:gd name="connsiteX8" fmla="*/ 0 w 8699004"/>
              <a:gd name="connsiteY8" fmla="*/ 482066 h 3941479"/>
              <a:gd name="connsiteX0" fmla="*/ 0 w 8699004"/>
              <a:gd name="connsiteY0" fmla="*/ 482066 h 3842152"/>
              <a:gd name="connsiteX1" fmla="*/ 942570 w 8699004"/>
              <a:gd name="connsiteY1" fmla="*/ 508936 h 3842152"/>
              <a:gd name="connsiteX2" fmla="*/ 1252852 w 8699004"/>
              <a:gd name="connsiteY2" fmla="*/ 0 h 3842152"/>
              <a:gd name="connsiteX3" fmla="*/ 1625260 w 8699004"/>
              <a:gd name="connsiteY3" fmla="*/ 515587 h 3842152"/>
              <a:gd name="connsiteX4" fmla="*/ 8010512 w 8699004"/>
              <a:gd name="connsiteY4" fmla="*/ 679499 h 3842152"/>
              <a:gd name="connsiteX5" fmla="*/ 8699004 w 8699004"/>
              <a:gd name="connsiteY5" fmla="*/ 3759085 h 3842152"/>
              <a:gd name="connsiteX6" fmla="*/ 51794 w 8699004"/>
              <a:gd name="connsiteY6" fmla="*/ 3326157 h 3842152"/>
              <a:gd name="connsiteX7" fmla="*/ 595257 w 8699004"/>
              <a:gd name="connsiteY7" fmla="*/ 1178829 h 3842152"/>
              <a:gd name="connsiteX8" fmla="*/ 0 w 8699004"/>
              <a:gd name="connsiteY8" fmla="*/ 482066 h 3842152"/>
              <a:gd name="connsiteX0" fmla="*/ 0 w 8699004"/>
              <a:gd name="connsiteY0" fmla="*/ 482066 h 3759085"/>
              <a:gd name="connsiteX1" fmla="*/ 942570 w 8699004"/>
              <a:gd name="connsiteY1" fmla="*/ 508936 h 3759085"/>
              <a:gd name="connsiteX2" fmla="*/ 1252852 w 8699004"/>
              <a:gd name="connsiteY2" fmla="*/ 0 h 3759085"/>
              <a:gd name="connsiteX3" fmla="*/ 1625260 w 8699004"/>
              <a:gd name="connsiteY3" fmla="*/ 515587 h 3759085"/>
              <a:gd name="connsiteX4" fmla="*/ 8010512 w 8699004"/>
              <a:gd name="connsiteY4" fmla="*/ 679499 h 3759085"/>
              <a:gd name="connsiteX5" fmla="*/ 8699004 w 8699004"/>
              <a:gd name="connsiteY5" fmla="*/ 3759085 h 3759085"/>
              <a:gd name="connsiteX6" fmla="*/ 51794 w 8699004"/>
              <a:gd name="connsiteY6" fmla="*/ 3326157 h 3759085"/>
              <a:gd name="connsiteX7" fmla="*/ 595257 w 8699004"/>
              <a:gd name="connsiteY7" fmla="*/ 1178829 h 3759085"/>
              <a:gd name="connsiteX8" fmla="*/ 0 w 8699004"/>
              <a:gd name="connsiteY8" fmla="*/ 482066 h 3759085"/>
              <a:gd name="connsiteX0" fmla="*/ 0 w 8673604"/>
              <a:gd name="connsiteY0" fmla="*/ 621766 h 3759085"/>
              <a:gd name="connsiteX1" fmla="*/ 917170 w 8673604"/>
              <a:gd name="connsiteY1" fmla="*/ 508936 h 3759085"/>
              <a:gd name="connsiteX2" fmla="*/ 1227452 w 8673604"/>
              <a:gd name="connsiteY2" fmla="*/ 0 h 3759085"/>
              <a:gd name="connsiteX3" fmla="*/ 1599860 w 8673604"/>
              <a:gd name="connsiteY3" fmla="*/ 515587 h 3759085"/>
              <a:gd name="connsiteX4" fmla="*/ 7985112 w 8673604"/>
              <a:gd name="connsiteY4" fmla="*/ 679499 h 3759085"/>
              <a:gd name="connsiteX5" fmla="*/ 8673604 w 8673604"/>
              <a:gd name="connsiteY5" fmla="*/ 3759085 h 3759085"/>
              <a:gd name="connsiteX6" fmla="*/ 26394 w 8673604"/>
              <a:gd name="connsiteY6" fmla="*/ 3326157 h 3759085"/>
              <a:gd name="connsiteX7" fmla="*/ 569857 w 8673604"/>
              <a:gd name="connsiteY7" fmla="*/ 1178829 h 3759085"/>
              <a:gd name="connsiteX8" fmla="*/ 0 w 8673604"/>
              <a:gd name="connsiteY8" fmla="*/ 621766 h 3759085"/>
              <a:gd name="connsiteX0" fmla="*/ 37106 w 8647210"/>
              <a:gd name="connsiteY0" fmla="*/ 634466 h 3759085"/>
              <a:gd name="connsiteX1" fmla="*/ 890776 w 8647210"/>
              <a:gd name="connsiteY1" fmla="*/ 508936 h 3759085"/>
              <a:gd name="connsiteX2" fmla="*/ 1201058 w 8647210"/>
              <a:gd name="connsiteY2" fmla="*/ 0 h 3759085"/>
              <a:gd name="connsiteX3" fmla="*/ 1573466 w 8647210"/>
              <a:gd name="connsiteY3" fmla="*/ 515587 h 3759085"/>
              <a:gd name="connsiteX4" fmla="*/ 7958718 w 8647210"/>
              <a:gd name="connsiteY4" fmla="*/ 679499 h 3759085"/>
              <a:gd name="connsiteX5" fmla="*/ 8647210 w 8647210"/>
              <a:gd name="connsiteY5" fmla="*/ 3759085 h 3759085"/>
              <a:gd name="connsiteX6" fmla="*/ 0 w 8647210"/>
              <a:gd name="connsiteY6" fmla="*/ 3326157 h 3759085"/>
              <a:gd name="connsiteX7" fmla="*/ 543463 w 8647210"/>
              <a:gd name="connsiteY7" fmla="*/ 1178829 h 3759085"/>
              <a:gd name="connsiteX8" fmla="*/ 37106 w 8647210"/>
              <a:gd name="connsiteY8" fmla="*/ 634466 h 3759085"/>
              <a:gd name="connsiteX0" fmla="*/ 37106 w 8647210"/>
              <a:gd name="connsiteY0" fmla="*/ 634466 h 3759085"/>
              <a:gd name="connsiteX1" fmla="*/ 871111 w 8647210"/>
              <a:gd name="connsiteY1" fmla="*/ 548265 h 3759085"/>
              <a:gd name="connsiteX2" fmla="*/ 1201058 w 8647210"/>
              <a:gd name="connsiteY2" fmla="*/ 0 h 3759085"/>
              <a:gd name="connsiteX3" fmla="*/ 1573466 w 8647210"/>
              <a:gd name="connsiteY3" fmla="*/ 515587 h 3759085"/>
              <a:gd name="connsiteX4" fmla="*/ 7958718 w 8647210"/>
              <a:gd name="connsiteY4" fmla="*/ 679499 h 3759085"/>
              <a:gd name="connsiteX5" fmla="*/ 8647210 w 8647210"/>
              <a:gd name="connsiteY5" fmla="*/ 3759085 h 3759085"/>
              <a:gd name="connsiteX6" fmla="*/ 0 w 8647210"/>
              <a:gd name="connsiteY6" fmla="*/ 3326157 h 3759085"/>
              <a:gd name="connsiteX7" fmla="*/ 543463 w 8647210"/>
              <a:gd name="connsiteY7" fmla="*/ 1178829 h 3759085"/>
              <a:gd name="connsiteX8" fmla="*/ 37106 w 8647210"/>
              <a:gd name="connsiteY8" fmla="*/ 634466 h 3759085"/>
              <a:gd name="connsiteX0" fmla="*/ 17441 w 8647210"/>
              <a:gd name="connsiteY0" fmla="*/ 732788 h 3759085"/>
              <a:gd name="connsiteX1" fmla="*/ 871111 w 8647210"/>
              <a:gd name="connsiteY1" fmla="*/ 548265 h 3759085"/>
              <a:gd name="connsiteX2" fmla="*/ 1201058 w 8647210"/>
              <a:gd name="connsiteY2" fmla="*/ 0 h 3759085"/>
              <a:gd name="connsiteX3" fmla="*/ 1573466 w 8647210"/>
              <a:gd name="connsiteY3" fmla="*/ 515587 h 3759085"/>
              <a:gd name="connsiteX4" fmla="*/ 7958718 w 8647210"/>
              <a:gd name="connsiteY4" fmla="*/ 679499 h 3759085"/>
              <a:gd name="connsiteX5" fmla="*/ 8647210 w 8647210"/>
              <a:gd name="connsiteY5" fmla="*/ 3759085 h 3759085"/>
              <a:gd name="connsiteX6" fmla="*/ 0 w 8647210"/>
              <a:gd name="connsiteY6" fmla="*/ 3326157 h 3759085"/>
              <a:gd name="connsiteX7" fmla="*/ 543463 w 8647210"/>
              <a:gd name="connsiteY7" fmla="*/ 1178829 h 3759085"/>
              <a:gd name="connsiteX8" fmla="*/ 17441 w 8647210"/>
              <a:gd name="connsiteY8" fmla="*/ 732788 h 3759085"/>
              <a:gd name="connsiteX0" fmla="*/ 17441 w 8647210"/>
              <a:gd name="connsiteY0" fmla="*/ 732788 h 3759085"/>
              <a:gd name="connsiteX1" fmla="*/ 871111 w 8647210"/>
              <a:gd name="connsiteY1" fmla="*/ 548265 h 3759085"/>
              <a:gd name="connsiteX2" fmla="*/ 1201058 w 8647210"/>
              <a:gd name="connsiteY2" fmla="*/ 0 h 3759085"/>
              <a:gd name="connsiteX3" fmla="*/ 1554416 w 8647210"/>
              <a:gd name="connsiteY3" fmla="*/ 487012 h 3759085"/>
              <a:gd name="connsiteX4" fmla="*/ 7958718 w 8647210"/>
              <a:gd name="connsiteY4" fmla="*/ 679499 h 3759085"/>
              <a:gd name="connsiteX5" fmla="*/ 8647210 w 8647210"/>
              <a:gd name="connsiteY5" fmla="*/ 3759085 h 3759085"/>
              <a:gd name="connsiteX6" fmla="*/ 0 w 8647210"/>
              <a:gd name="connsiteY6" fmla="*/ 3326157 h 3759085"/>
              <a:gd name="connsiteX7" fmla="*/ 543463 w 8647210"/>
              <a:gd name="connsiteY7" fmla="*/ 1178829 h 3759085"/>
              <a:gd name="connsiteX8" fmla="*/ 17441 w 8647210"/>
              <a:gd name="connsiteY8" fmla="*/ 732788 h 3759085"/>
              <a:gd name="connsiteX0" fmla="*/ 17441 w 8647210"/>
              <a:gd name="connsiteY0" fmla="*/ 783588 h 3759085"/>
              <a:gd name="connsiteX1" fmla="*/ 871111 w 8647210"/>
              <a:gd name="connsiteY1" fmla="*/ 548265 h 3759085"/>
              <a:gd name="connsiteX2" fmla="*/ 1201058 w 8647210"/>
              <a:gd name="connsiteY2" fmla="*/ 0 h 3759085"/>
              <a:gd name="connsiteX3" fmla="*/ 1554416 w 8647210"/>
              <a:gd name="connsiteY3" fmla="*/ 487012 h 3759085"/>
              <a:gd name="connsiteX4" fmla="*/ 7958718 w 8647210"/>
              <a:gd name="connsiteY4" fmla="*/ 679499 h 3759085"/>
              <a:gd name="connsiteX5" fmla="*/ 8647210 w 8647210"/>
              <a:gd name="connsiteY5" fmla="*/ 3759085 h 3759085"/>
              <a:gd name="connsiteX6" fmla="*/ 0 w 8647210"/>
              <a:gd name="connsiteY6" fmla="*/ 3326157 h 3759085"/>
              <a:gd name="connsiteX7" fmla="*/ 543463 w 8647210"/>
              <a:gd name="connsiteY7" fmla="*/ 1178829 h 3759085"/>
              <a:gd name="connsiteX8" fmla="*/ 17441 w 8647210"/>
              <a:gd name="connsiteY8" fmla="*/ 783588 h 375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7210" h="3759085">
                <a:moveTo>
                  <a:pt x="17441" y="783588"/>
                </a:moveTo>
                <a:lnTo>
                  <a:pt x="871111" y="548265"/>
                </a:lnTo>
                <a:lnTo>
                  <a:pt x="1201058" y="0"/>
                </a:lnTo>
                <a:lnTo>
                  <a:pt x="1554416" y="487012"/>
                </a:lnTo>
                <a:cubicBezTo>
                  <a:pt x="3693528" y="206737"/>
                  <a:pt x="5509291" y="249310"/>
                  <a:pt x="7958718" y="679499"/>
                </a:cubicBezTo>
                <a:lnTo>
                  <a:pt x="8647210" y="3759085"/>
                </a:lnTo>
                <a:cubicBezTo>
                  <a:pt x="6203157" y="3024538"/>
                  <a:pt x="3672911" y="2711171"/>
                  <a:pt x="0" y="3326157"/>
                </a:cubicBezTo>
                <a:lnTo>
                  <a:pt x="543463" y="1178829"/>
                </a:lnTo>
                <a:lnTo>
                  <a:pt x="17441" y="783588"/>
                </a:lnTo>
                <a:close/>
              </a:path>
            </a:pathLst>
          </a:custGeom>
          <a:gradFill flip="none" rotWithShape="1">
            <a:gsLst>
              <a:gs pos="93000">
                <a:schemeClr val="bg1">
                  <a:lumMod val="50000"/>
                </a:schemeClr>
              </a:gs>
              <a:gs pos="0">
                <a:schemeClr val="bg1">
                  <a:lumMod val="65000"/>
                </a:schemeClr>
              </a:gs>
              <a:gs pos="50000">
                <a:schemeClr val="bg1">
                  <a:lumMod val="24000"/>
                  <a:lumOff val="76000"/>
                </a:schemeClr>
              </a:gs>
            </a:gsLst>
            <a:lin ang="3000000" scaled="0"/>
            <a:tileRect/>
          </a:gra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 name="TextBox 1"/>
          <p:cNvSpPr txBox="1"/>
          <p:nvPr/>
        </p:nvSpPr>
        <p:spPr>
          <a:xfrm>
            <a:off x="1095061" y="1722325"/>
            <a:ext cx="8000989" cy="2238818"/>
          </a:xfrm>
          <a:prstGeom prst="rect">
            <a:avLst/>
          </a:prstGeom>
          <a:noFill/>
        </p:spPr>
        <p:txBody>
          <a:bodyPr wrap="square" rtlCol="0">
            <a:spAutoFit/>
          </a:bodyPr>
          <a:lstStyle/>
          <a:p>
            <a:pPr algn="just">
              <a:lnSpc>
                <a:spcPct val="120000"/>
              </a:lnSpc>
            </a:pPr>
            <a:r>
              <a:rPr lang="zh-CN" altLang="en-US" sz="1556" dirty="0">
                <a:latin typeface="微软雅黑" pitchFamily="34" charset="-122"/>
                <a:ea typeface="微软雅黑" pitchFamily="34" charset="-122"/>
              </a:rPr>
              <a:t>       每个人、每个民族、每个国家都有自己的梦想，但梦想并不一定都能成为现实，有些梦想最终只是一种潜意识的模糊不清的意象，有些只是只言片语的零散的思想，有些止步于凌乱惨淡的尝试。梦想只有成为一种清晰的思想意识和坚定的理想信念，才能走上向现实转化的道路。梦想一旦成为人民群众的思想共识和具体行动，就决定和引领着社会发展的方向。 </a:t>
            </a:r>
            <a:r>
              <a:rPr lang="zh-CN" altLang="en-US" b="1" dirty="0" smtClean="0">
                <a:solidFill>
                  <a:srgbClr val="C00000"/>
                </a:solidFill>
                <a:latin typeface="微软雅黑" pitchFamily="34" charset="-122"/>
                <a:ea typeface="微软雅黑" pitchFamily="34" charset="-122"/>
              </a:rPr>
              <a:t>一</a:t>
            </a:r>
            <a:r>
              <a:rPr lang="zh-CN" altLang="en-US" b="1" dirty="0">
                <a:solidFill>
                  <a:srgbClr val="C00000"/>
                </a:solidFill>
                <a:latin typeface="微软雅黑" pitchFamily="34" charset="-122"/>
                <a:ea typeface="微软雅黑" pitchFamily="34" charset="-122"/>
              </a:rPr>
              <a:t>个国家或民族的梦想，一旦付诸行动，就会成为一种神圣的国家意志、民族意志，就会成为不可抗拒的变革社会的伟大力量，并创造出让世界景仰和称颂的人间奇迹。</a:t>
            </a:r>
            <a:r>
              <a:rPr lang="zh-CN" altLang="en-US" sz="1556" dirty="0">
                <a:latin typeface="微软雅黑" pitchFamily="34" charset="-122"/>
                <a:ea typeface="微软雅黑" pitchFamily="34" charset="-122"/>
              </a:rPr>
              <a:t> </a:t>
            </a:r>
          </a:p>
        </p:txBody>
      </p:sp>
      <p:sp>
        <p:nvSpPr>
          <p:cNvPr id="10" name="Freeform 124"/>
          <p:cNvSpPr>
            <a:spLocks/>
          </p:cNvSpPr>
          <p:nvPr/>
        </p:nvSpPr>
        <p:spPr bwMode="auto">
          <a:xfrm rot="20687241">
            <a:off x="1106180" y="259919"/>
            <a:ext cx="502687" cy="456644"/>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Tree>
    <p:extLst>
      <p:ext uri="{BB962C8B-B14F-4D97-AF65-F5344CB8AC3E}">
        <p14:creationId xmlns:p14="http://schemas.microsoft.com/office/powerpoint/2010/main" val="2285903414"/>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1+#ppt_w/2"/>
                                          </p:val>
                                        </p:tav>
                                        <p:tav tm="100000">
                                          <p:val>
                                            <p:strVal val="#ppt_x"/>
                                          </p:val>
                                        </p:tav>
                                      </p:tavLst>
                                    </p:anim>
                                    <p:anim calcmode="lin" valueType="num">
                                      <p:cBhvr additive="base">
                                        <p:cTn id="12" dur="500" fill="hold"/>
                                        <p:tgtEl>
                                          <p:spTgt spid="61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Scale>
                                      <p:cBhvr>
                                        <p:cTn id="16" dur="1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500" decel="50000" fill="hold">
                                          <p:stCondLst>
                                            <p:cond delay="0"/>
                                          </p:stCondLst>
                                        </p:cTn>
                                        <p:tgtEl>
                                          <p:spTgt spid="10"/>
                                        </p:tgtEl>
                                        <p:attrNameLst>
                                          <p:attrName>ppt_x</p:attrName>
                                          <p:attrName>ppt_y</p:attrName>
                                        </p:attrNameLst>
                                      </p:cBhvr>
                                    </p:animMotion>
                                    <p:animEffect transition="in" filter="fade">
                                      <p:cBhvr>
                                        <p:cTn id="18" dur="1500"/>
                                        <p:tgtEl>
                                          <p:spTgt spid="10"/>
                                        </p:tgtEl>
                                      </p:cBhvr>
                                    </p:animEffect>
                                  </p:childTnLst>
                                </p:cTn>
                              </p:par>
                              <p:par>
                                <p:cTn id="19" presetID="8" presetClass="emph" presetSubtype="0" repeatCount="3000" fill="hold" grpId="1" nodeType="withEffect">
                                  <p:stCondLst>
                                    <p:cond delay="0"/>
                                  </p:stCondLst>
                                  <p:childTnLst>
                                    <p:animRot by="21600000">
                                      <p:cBhvr>
                                        <p:cTn id="20" dur="500" fill="hold"/>
                                        <p:tgtEl>
                                          <p:spTgt spid="10"/>
                                        </p:tgtEl>
                                        <p:attrNameLst>
                                          <p:attrName>r</p:attrName>
                                        </p:attrNameLst>
                                      </p:cBhvr>
                                    </p:animRot>
                                  </p:childTnLst>
                                </p:cTn>
                              </p:par>
                              <p:par>
                                <p:cTn id="21" presetID="52" presetClass="entr" presetSubtype="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Scale>
                                      <p:cBhvr>
                                        <p:cTn id="23" dur="1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500" decel="50000" fill="hold">
                                          <p:stCondLst>
                                            <p:cond delay="0"/>
                                          </p:stCondLst>
                                        </p:cTn>
                                        <p:tgtEl>
                                          <p:spTgt spid="9"/>
                                        </p:tgtEl>
                                        <p:attrNameLst>
                                          <p:attrName>ppt_x</p:attrName>
                                          <p:attrName>ppt_y</p:attrName>
                                        </p:attrNameLst>
                                      </p:cBhvr>
                                    </p:animMotion>
                                    <p:animEffect transition="in" filter="fade">
                                      <p:cBhvr>
                                        <p:cTn id="25" dur="1500"/>
                                        <p:tgtEl>
                                          <p:spTgt spid="9"/>
                                        </p:tgtEl>
                                      </p:cBhvr>
                                    </p:animEffect>
                                  </p:childTnLst>
                                </p:cTn>
                              </p:par>
                              <p:par>
                                <p:cTn id="26" presetID="8" presetClass="emph" presetSubtype="0" repeatCount="3000" fill="hold" grpId="1" nodeType="withEffect">
                                  <p:stCondLst>
                                    <p:cond delay="0"/>
                                  </p:stCondLst>
                                  <p:childTnLst>
                                    <p:animRot by="21600000">
                                      <p:cBhvr>
                                        <p:cTn id="27" dur="500" fill="hold"/>
                                        <p:tgtEl>
                                          <p:spTgt spid="9"/>
                                        </p:tgtEl>
                                        <p:attrNameLst>
                                          <p:attrName>r</p:attrName>
                                        </p:attrNameLst>
                                      </p:cBhvr>
                                    </p:animRot>
                                  </p:childTnLst>
                                </p:cTn>
                              </p:par>
                              <p:par>
                                <p:cTn id="28" presetID="52" presetClass="entr" presetSubtype="0"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Scale>
                                      <p:cBhvr>
                                        <p:cTn id="30" dur="1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500" decel="50000" fill="hold">
                                          <p:stCondLst>
                                            <p:cond delay="0"/>
                                          </p:stCondLst>
                                        </p:cTn>
                                        <p:tgtEl>
                                          <p:spTgt spid="11"/>
                                        </p:tgtEl>
                                        <p:attrNameLst>
                                          <p:attrName>ppt_x</p:attrName>
                                          <p:attrName>ppt_y</p:attrName>
                                        </p:attrNameLst>
                                      </p:cBhvr>
                                    </p:animMotion>
                                    <p:animEffect transition="in" filter="fade">
                                      <p:cBhvr>
                                        <p:cTn id="32" dur="1500"/>
                                        <p:tgtEl>
                                          <p:spTgt spid="11"/>
                                        </p:tgtEl>
                                      </p:cBhvr>
                                    </p:animEffect>
                                  </p:childTnLst>
                                </p:cTn>
                              </p:par>
                              <p:par>
                                <p:cTn id="33" presetID="8" presetClass="emph" presetSubtype="0" repeatCount="3000" fill="hold" grpId="1" nodeType="withEffect">
                                  <p:stCondLst>
                                    <p:cond delay="0"/>
                                  </p:stCondLst>
                                  <p:childTnLst>
                                    <p:animRot by="21600000">
                                      <p:cBhvr>
                                        <p:cTn id="34" dur="500" fill="hold"/>
                                        <p:tgtEl>
                                          <p:spTgt spid="11"/>
                                        </p:tgtEl>
                                        <p:attrNameLst>
                                          <p:attrName>r</p:attrName>
                                        </p:attrNameLst>
                                      </p:cBhvr>
                                    </p:animRo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3000"/>
                                        <p:tgtEl>
                                          <p:spTgt spid="2"/>
                                        </p:tgtEl>
                                      </p:cBhvr>
                                    </p:animEffect>
                                  </p:childTnLst>
                                </p:cTn>
                              </p:par>
                            </p:childTnLst>
                          </p:cTn>
                        </p:par>
                        <p:par>
                          <p:cTn id="39" fill="hold">
                            <p:stCondLst>
                              <p:cond delay="6000"/>
                            </p:stCondLst>
                            <p:childTnLst>
                              <p:par>
                                <p:cTn id="40" presetID="2" presetClass="entr" presetSubtype="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2" presetClass="entr" presetSubtype="2"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1" grpId="1" animBg="1"/>
      <p:bldP spid="9" grpId="0" animBg="1"/>
      <p:bldP spid="9" grpId="1" animBg="1"/>
      <p:bldP spid="3" grpId="0" animBg="1"/>
      <p:bldP spid="2" grpId="0"/>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47320" y="3427236"/>
            <a:ext cx="9111532" cy="1887006"/>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3" name="TextBox 2"/>
          <p:cNvSpPr txBox="1"/>
          <p:nvPr/>
        </p:nvSpPr>
        <p:spPr>
          <a:xfrm>
            <a:off x="765439" y="3540261"/>
            <a:ext cx="923330" cy="1795531"/>
          </a:xfrm>
          <a:prstGeom prst="rect">
            <a:avLst/>
          </a:prstGeom>
          <a:noFill/>
        </p:spPr>
        <p:txBody>
          <a:bodyPr vert="eaVert" wrap="square" rtlCol="0">
            <a:spAutoFit/>
          </a:bodyPr>
          <a:lstStyle/>
          <a:p>
            <a:pPr algn="just">
              <a:lnSpc>
                <a:spcPct val="120000"/>
              </a:lnSpc>
            </a:pPr>
            <a:r>
              <a:rPr lang="zh-CN" altLang="en-US" sz="4000" b="1" dirty="0">
                <a:solidFill>
                  <a:srgbClr val="FFC000"/>
                </a:solidFill>
                <a:latin typeface="微软雅黑" pitchFamily="34" charset="-122"/>
                <a:ea typeface="微软雅黑" pitchFamily="34" charset="-122"/>
              </a:rPr>
              <a:t>中国梦</a:t>
            </a:r>
            <a:endParaRPr lang="zh-CN" altLang="en-US" sz="1556" dirty="0">
              <a:solidFill>
                <a:schemeClr val="bg1"/>
              </a:solidFill>
              <a:latin typeface="微软雅黑" pitchFamily="34" charset="-122"/>
              <a:ea typeface="微软雅黑" pitchFamily="34" charset="-122"/>
            </a:endParaRPr>
          </a:p>
        </p:txBody>
      </p:sp>
      <p:pic>
        <p:nvPicPr>
          <p:cNvPr id="1026" name="Picture 2" descr="http://a1.att.hudong.com/56/96/0120000001288111845969420945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320" y="502707"/>
            <a:ext cx="2019034" cy="2735793"/>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a:extLst/>
        </p:spPr>
      </p:pic>
      <p:sp>
        <p:nvSpPr>
          <p:cNvPr id="4" name="矩形 3"/>
          <p:cNvSpPr/>
          <p:nvPr/>
        </p:nvSpPr>
        <p:spPr bwMode="auto">
          <a:xfrm>
            <a:off x="3153100" y="3427236"/>
            <a:ext cx="6000000" cy="20000"/>
          </a:xfrm>
          <a:prstGeom prst="rect">
            <a:avLst/>
          </a:prstGeom>
          <a:gradFill>
            <a:gsLst>
              <a:gs pos="12000">
                <a:srgbClr val="C00000"/>
              </a:gs>
              <a:gs pos="50000">
                <a:schemeClr val="bg1"/>
              </a:gs>
              <a:gs pos="92000">
                <a:srgbClr val="C00000"/>
              </a:gs>
            </a:gsLst>
            <a:lin ang="0" scaled="0"/>
          </a:gra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6" name="矩形 5"/>
          <p:cNvSpPr/>
          <p:nvPr/>
        </p:nvSpPr>
        <p:spPr bwMode="auto">
          <a:xfrm>
            <a:off x="1206151" y="5300574"/>
            <a:ext cx="6000000" cy="20000"/>
          </a:xfrm>
          <a:prstGeom prst="rect">
            <a:avLst/>
          </a:prstGeom>
          <a:gradFill>
            <a:gsLst>
              <a:gs pos="12000">
                <a:srgbClr val="C00000"/>
              </a:gs>
              <a:gs pos="50000">
                <a:schemeClr val="bg1"/>
              </a:gs>
              <a:gs pos="92000">
                <a:srgbClr val="C00000"/>
              </a:gs>
            </a:gsLst>
            <a:lin ang="0" scaled="0"/>
          </a:gra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8" name="TextBox 7"/>
          <p:cNvSpPr txBox="1"/>
          <p:nvPr/>
        </p:nvSpPr>
        <p:spPr>
          <a:xfrm>
            <a:off x="1858992" y="3575692"/>
            <a:ext cx="7521428" cy="1528880"/>
          </a:xfrm>
          <a:prstGeom prst="rect">
            <a:avLst/>
          </a:prstGeom>
          <a:noFill/>
        </p:spPr>
        <p:txBody>
          <a:bodyPr wrap="square" rtlCol="0">
            <a:spAutoFit/>
          </a:bodyPr>
          <a:lstStyle/>
          <a:p>
            <a:pPr algn="just">
              <a:lnSpc>
                <a:spcPct val="150000"/>
              </a:lnSpc>
            </a:pPr>
            <a:r>
              <a:rPr lang="zh-CN" altLang="en-US" sz="1556" b="1" dirty="0">
                <a:solidFill>
                  <a:schemeClr val="bg1">
                    <a:lumMod val="85000"/>
                  </a:schemeClr>
                </a:solidFill>
                <a:latin typeface="微软雅黑" pitchFamily="34" charset="-122"/>
                <a:ea typeface="微软雅黑" pitchFamily="34" charset="-122"/>
              </a:rPr>
              <a:t>是中华儿女普遍的坚定的思想意识和目标追求。中国梦经历了近代以来中华民族沦为半殖民地半封建社会而遭受空前屈辱和磨难的洗礼，经历了无数志士仁人肝脑涂地和舍命抗争的无数次劝谕的启迪，经历了千万次中国向何处去的上下求索和反复追问的锤炼，最终找到了由中国共产党带领人民寻求民族解放、实现民族富强的道路。</a:t>
            </a:r>
          </a:p>
        </p:txBody>
      </p:sp>
      <p:pic>
        <p:nvPicPr>
          <p:cNvPr id="1028" name="Picture 4" descr="http://www.sdd68.cn/up_images/20106491997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3238" y="502708"/>
            <a:ext cx="2132578" cy="1286656"/>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a:extLst/>
        </p:spPr>
      </p:pic>
      <p:pic>
        <p:nvPicPr>
          <p:cNvPr id="1030" name="Picture 6" descr="http://www.chdbook.cn/attachment/thumb/Mon_1010/12_1241_5ca991761d255db.jpg"/>
          <p:cNvPicPr>
            <a:picLocks noChangeAspect="1" noChangeArrowheads="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2653238" y="1834303"/>
            <a:ext cx="2119462" cy="1404199"/>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a:extLst/>
        </p:spPr>
      </p:pic>
      <p:pic>
        <p:nvPicPr>
          <p:cNvPr id="1034" name="Picture 10"/>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934399" y="502708"/>
            <a:ext cx="2474640" cy="2741140"/>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a:extLst/>
        </p:spPr>
      </p:pic>
      <p:pic>
        <p:nvPicPr>
          <p:cNvPr id="1038" name="Picture 14" descr="http://img3.jike.com/get?name=T1RphrByJg1RCvBVdK"/>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a:ext>
            </a:extLst>
          </a:blip>
          <a:srcRect l="33617" t="16403" r="15715"/>
          <a:stretch/>
        </p:blipFill>
        <p:spPr bwMode="auto">
          <a:xfrm>
            <a:off x="7602637" y="502709"/>
            <a:ext cx="2056214" cy="2741140"/>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a:extLst/>
        </p:spPr>
      </p:pic>
      <p:sp>
        <p:nvSpPr>
          <p:cNvPr id="9" name="五边形 8"/>
          <p:cNvSpPr/>
          <p:nvPr/>
        </p:nvSpPr>
        <p:spPr bwMode="auto">
          <a:xfrm>
            <a:off x="1551737" y="3591278"/>
            <a:ext cx="247430" cy="1502833"/>
          </a:xfrm>
          <a:prstGeom prst="homePlate">
            <a:avLst>
              <a:gd name="adj" fmla="val 81867"/>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Tree>
    <p:extLst>
      <p:ext uri="{BB962C8B-B14F-4D97-AF65-F5344CB8AC3E}">
        <p14:creationId xmlns:p14="http://schemas.microsoft.com/office/powerpoint/2010/main" val="4161246760"/>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par>
                                <p:cTn id="10" presetID="52" presetClass="entr" presetSubtype="0" fill="hold" nodeType="withEffect">
                                  <p:stCondLst>
                                    <p:cond delay="250"/>
                                  </p:stCondLst>
                                  <p:childTnLst>
                                    <p:set>
                                      <p:cBhvr>
                                        <p:cTn id="11" dur="1" fill="hold">
                                          <p:stCondLst>
                                            <p:cond delay="0"/>
                                          </p:stCondLst>
                                        </p:cTn>
                                        <p:tgtEl>
                                          <p:spTgt spid="1028"/>
                                        </p:tgtEl>
                                        <p:attrNameLst>
                                          <p:attrName>style.visibility</p:attrName>
                                        </p:attrNameLst>
                                      </p:cBhvr>
                                      <p:to>
                                        <p:strVal val="visible"/>
                                      </p:to>
                                    </p:set>
                                    <p:animScale>
                                      <p:cBhvr>
                                        <p:cTn id="12"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28"/>
                                        </p:tgtEl>
                                        <p:attrNameLst>
                                          <p:attrName>ppt_x</p:attrName>
                                          <p:attrName>ppt_y</p:attrName>
                                        </p:attrNameLst>
                                      </p:cBhvr>
                                    </p:animMotion>
                                    <p:animEffect transition="in" filter="fade">
                                      <p:cBhvr>
                                        <p:cTn id="14" dur="1000"/>
                                        <p:tgtEl>
                                          <p:spTgt spid="1028"/>
                                        </p:tgtEl>
                                      </p:cBhvr>
                                    </p:animEffect>
                                  </p:childTnLst>
                                </p:cTn>
                              </p:par>
                              <p:par>
                                <p:cTn id="15" presetID="52" presetClass="entr" presetSubtype="0" fill="hold" nodeType="withEffect">
                                  <p:stCondLst>
                                    <p:cond delay="500"/>
                                  </p:stCondLst>
                                  <p:childTnLst>
                                    <p:set>
                                      <p:cBhvr>
                                        <p:cTn id="16" dur="1" fill="hold">
                                          <p:stCondLst>
                                            <p:cond delay="0"/>
                                          </p:stCondLst>
                                        </p:cTn>
                                        <p:tgtEl>
                                          <p:spTgt spid="1030"/>
                                        </p:tgtEl>
                                        <p:attrNameLst>
                                          <p:attrName>style.visibility</p:attrName>
                                        </p:attrNameLst>
                                      </p:cBhvr>
                                      <p:to>
                                        <p:strVal val="visible"/>
                                      </p:to>
                                    </p:set>
                                    <p:animScale>
                                      <p:cBhvr>
                                        <p:cTn id="17" dur="1000" decel="50000" fill="hold">
                                          <p:stCondLst>
                                            <p:cond delay="0"/>
                                          </p:stCondLst>
                                        </p:cTn>
                                        <p:tgtEl>
                                          <p:spTgt spid="10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30"/>
                                        </p:tgtEl>
                                        <p:attrNameLst>
                                          <p:attrName>ppt_x</p:attrName>
                                          <p:attrName>ppt_y</p:attrName>
                                        </p:attrNameLst>
                                      </p:cBhvr>
                                    </p:animMotion>
                                    <p:animEffect transition="in" filter="fade">
                                      <p:cBhvr>
                                        <p:cTn id="19" dur="1000"/>
                                        <p:tgtEl>
                                          <p:spTgt spid="1030"/>
                                        </p:tgtEl>
                                      </p:cBhvr>
                                    </p:animEffect>
                                  </p:childTnLst>
                                </p:cTn>
                              </p:par>
                              <p:par>
                                <p:cTn id="20" presetID="52" presetClass="entr" presetSubtype="0" fill="hold" nodeType="withEffect">
                                  <p:stCondLst>
                                    <p:cond delay="750"/>
                                  </p:stCondLst>
                                  <p:childTnLst>
                                    <p:set>
                                      <p:cBhvr>
                                        <p:cTn id="21" dur="1" fill="hold">
                                          <p:stCondLst>
                                            <p:cond delay="0"/>
                                          </p:stCondLst>
                                        </p:cTn>
                                        <p:tgtEl>
                                          <p:spTgt spid="1034"/>
                                        </p:tgtEl>
                                        <p:attrNameLst>
                                          <p:attrName>style.visibility</p:attrName>
                                        </p:attrNameLst>
                                      </p:cBhvr>
                                      <p:to>
                                        <p:strVal val="visible"/>
                                      </p:to>
                                    </p:set>
                                    <p:animScale>
                                      <p:cBhvr>
                                        <p:cTn id="22" dur="1000" decel="50000" fill="hold">
                                          <p:stCondLst>
                                            <p:cond delay="0"/>
                                          </p:stCondLst>
                                        </p:cTn>
                                        <p:tgtEl>
                                          <p:spTgt spid="10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34"/>
                                        </p:tgtEl>
                                        <p:attrNameLst>
                                          <p:attrName>ppt_x</p:attrName>
                                          <p:attrName>ppt_y</p:attrName>
                                        </p:attrNameLst>
                                      </p:cBhvr>
                                    </p:animMotion>
                                    <p:animEffect transition="in" filter="fade">
                                      <p:cBhvr>
                                        <p:cTn id="24" dur="1000"/>
                                        <p:tgtEl>
                                          <p:spTgt spid="1034"/>
                                        </p:tgtEl>
                                      </p:cBhvr>
                                    </p:animEffect>
                                  </p:childTnLst>
                                </p:cTn>
                              </p:par>
                              <p:par>
                                <p:cTn id="25" presetID="52" presetClass="entr" presetSubtype="0" fill="hold" nodeType="withEffect">
                                  <p:stCondLst>
                                    <p:cond delay="1000"/>
                                  </p:stCondLst>
                                  <p:childTnLst>
                                    <p:set>
                                      <p:cBhvr>
                                        <p:cTn id="26" dur="1" fill="hold">
                                          <p:stCondLst>
                                            <p:cond delay="0"/>
                                          </p:stCondLst>
                                        </p:cTn>
                                        <p:tgtEl>
                                          <p:spTgt spid="1038"/>
                                        </p:tgtEl>
                                        <p:attrNameLst>
                                          <p:attrName>style.visibility</p:attrName>
                                        </p:attrNameLst>
                                      </p:cBhvr>
                                      <p:to>
                                        <p:strVal val="visible"/>
                                      </p:to>
                                    </p:set>
                                    <p:animScale>
                                      <p:cBhvr>
                                        <p:cTn id="27" dur="1000" decel="50000" fill="hold">
                                          <p:stCondLst>
                                            <p:cond delay="0"/>
                                          </p:stCondLst>
                                        </p:cTn>
                                        <p:tgtEl>
                                          <p:spTgt spid="10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38"/>
                                        </p:tgtEl>
                                        <p:attrNameLst>
                                          <p:attrName>ppt_x</p:attrName>
                                          <p:attrName>ppt_y</p:attrName>
                                        </p:attrNameLst>
                                      </p:cBhvr>
                                    </p:animMotion>
                                    <p:animEffect transition="in" filter="fade">
                                      <p:cBhvr>
                                        <p:cTn id="29" dur="1000"/>
                                        <p:tgtEl>
                                          <p:spTgt spid="103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ppt_x</p:attrName>
                                        </p:attrNameLst>
                                      </p:cBhvr>
                                      <p:tavLst>
                                        <p:tav tm="0">
                                          <p:val>
                                            <p:strVal val="#ppt_x-#ppt_w*1.125000"/>
                                          </p:val>
                                        </p:tav>
                                        <p:tav tm="100000">
                                          <p:val>
                                            <p:strVal val="#ppt_x"/>
                                          </p:val>
                                        </p:tav>
                                      </p:tavLst>
                                    </p:anim>
                                    <p:animEffect transition="in" filter="wipe(right)">
                                      <p:cBhvr>
                                        <p:cTn id="44" dur="500"/>
                                        <p:tgtEl>
                                          <p:spTgt spid="9"/>
                                        </p:tgtEl>
                                      </p:cBhvr>
                                    </p:animEffect>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1+#ppt_w/2"/>
                                          </p:val>
                                        </p:tav>
                                        <p:tav tm="100000">
                                          <p:val>
                                            <p:strVal val="#ppt_x"/>
                                          </p:val>
                                        </p:tav>
                                      </p:tavLst>
                                    </p:anim>
                                    <p:anim calcmode="lin" valueType="num">
                                      <p:cBhvr additive="base">
                                        <p:cTn id="53" dur="500" fill="hold"/>
                                        <p:tgtEl>
                                          <p:spTgt spid="4"/>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18" presetClass="entr" presetSubtype="3"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trips(upRight)">
                                      <p:cBhvr>
                                        <p:cTn id="57" dur="1000"/>
                                        <p:tgtEl>
                                          <p:spTgt spid="8"/>
                                        </p:tgtEl>
                                      </p:cBhvr>
                                    </p:animEffect>
                                  </p:childTnLst>
                                </p:cTn>
                              </p:par>
                            </p:childTnLst>
                          </p:cTn>
                        </p:par>
                        <p:par>
                          <p:cTn id="58" fill="hold">
                            <p:stCondLst>
                              <p:cond delay="5500"/>
                            </p:stCondLst>
                            <p:childTnLst>
                              <p:par>
                                <p:cTn id="59" presetID="3" presetClass="emph" presetSubtype="2" fill="hold" grpId="1" nodeType="afterEffect">
                                  <p:stCondLst>
                                    <p:cond delay="0"/>
                                  </p:stCondLst>
                                  <p:childTnLst>
                                    <p:animClr clrSpc="rgb" dir="cw">
                                      <p:cBhvr override="childStyle">
                                        <p:cTn id="60" dur="1250" fill="hold"/>
                                        <p:tgtEl>
                                          <p:spTgt spid="3"/>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animBg="1"/>
      <p:bldP spid="6"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5423" y="795781"/>
            <a:ext cx="663387" cy="1688924"/>
          </a:xfrm>
          <a:prstGeom prst="rect">
            <a:avLst/>
          </a:prstGeom>
          <a:noFill/>
        </p:spPr>
        <p:txBody>
          <a:bodyPr vert="eaVert" wrap="none" rtlCol="0">
            <a:spAutoFit/>
          </a:bodyPr>
          <a:lstStyle/>
          <a:p>
            <a:r>
              <a:rPr lang="zh-CN" altLang="en-US" sz="3111" dirty="0">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effectLst>
                  <a:outerShdw blurRad="50800" dist="38100" dir="5400000" algn="t" rotWithShape="0">
                    <a:prstClr val="black">
                      <a:alpha val="40000"/>
                    </a:prstClr>
                  </a:outerShdw>
                </a:effectLst>
                <a:latin typeface="方正综艺简体" pitchFamily="2" charset="-122"/>
                <a:ea typeface="方正综艺简体" pitchFamily="2" charset="-122"/>
              </a:rPr>
              <a:t>建设梦想</a:t>
            </a:r>
          </a:p>
        </p:txBody>
      </p:sp>
      <p:sp>
        <p:nvSpPr>
          <p:cNvPr id="3" name="矩形 2"/>
          <p:cNvSpPr/>
          <p:nvPr/>
        </p:nvSpPr>
        <p:spPr bwMode="auto">
          <a:xfrm>
            <a:off x="5933572" y="1169070"/>
            <a:ext cx="4000494" cy="355064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 name="TextBox 1"/>
          <p:cNvSpPr txBox="1"/>
          <p:nvPr/>
        </p:nvSpPr>
        <p:spPr>
          <a:xfrm>
            <a:off x="6254405" y="1449803"/>
            <a:ext cx="3413630" cy="2800062"/>
          </a:xfrm>
          <a:prstGeom prst="rect">
            <a:avLst/>
          </a:prstGeom>
          <a:noFill/>
        </p:spPr>
        <p:txBody>
          <a:bodyPr wrap="square" rtlCol="0">
            <a:spAutoFit/>
          </a:bodyPr>
          <a:lstStyle/>
          <a:p>
            <a:pPr algn="just">
              <a:lnSpc>
                <a:spcPct val="120000"/>
              </a:lnSpc>
            </a:pPr>
            <a:r>
              <a:rPr lang="zh-CN" altLang="en-US" sz="1333" dirty="0">
                <a:solidFill>
                  <a:schemeClr val="tx1">
                    <a:lumMod val="95000"/>
                    <a:lumOff val="5000"/>
                  </a:schemeClr>
                </a:solidFill>
                <a:latin typeface="微软雅黑" pitchFamily="34" charset="-122"/>
                <a:ea typeface="微软雅黑" pitchFamily="34" charset="-122"/>
              </a:rPr>
              <a:t>历史学家金冲及在</a:t>
            </a:r>
            <a:r>
              <a:rPr lang="en-US" altLang="zh-CN" sz="1333" dirty="0">
                <a:solidFill>
                  <a:schemeClr val="tx1">
                    <a:lumMod val="95000"/>
                    <a:lumOff val="5000"/>
                  </a:schemeClr>
                </a:solidFill>
                <a:latin typeface="微软雅黑" pitchFamily="34" charset="-122"/>
                <a:ea typeface="微软雅黑" pitchFamily="34" charset="-122"/>
              </a:rPr>
              <a:t>《</a:t>
            </a:r>
            <a:r>
              <a:rPr lang="zh-CN" altLang="en-US" sz="1333" dirty="0">
                <a:solidFill>
                  <a:schemeClr val="tx1">
                    <a:lumMod val="95000"/>
                    <a:lumOff val="5000"/>
                  </a:schemeClr>
                </a:solidFill>
                <a:latin typeface="微软雅黑" pitchFamily="34" charset="-122"/>
                <a:ea typeface="微软雅黑" pitchFamily="34" charset="-122"/>
              </a:rPr>
              <a:t>二十世纪中国史纲</a:t>
            </a:r>
            <a:r>
              <a:rPr lang="en-US" altLang="zh-CN" sz="1333" dirty="0">
                <a:solidFill>
                  <a:schemeClr val="tx1">
                    <a:lumMod val="95000"/>
                    <a:lumOff val="5000"/>
                  </a:schemeClr>
                </a:solidFill>
                <a:latin typeface="微软雅黑" pitchFamily="34" charset="-122"/>
                <a:ea typeface="微软雅黑" pitchFamily="34" charset="-122"/>
              </a:rPr>
              <a:t>》</a:t>
            </a:r>
            <a:r>
              <a:rPr lang="zh-CN" altLang="en-US" sz="1333" dirty="0">
                <a:solidFill>
                  <a:schemeClr val="tx1">
                    <a:lumMod val="95000"/>
                    <a:lumOff val="5000"/>
                  </a:schemeClr>
                </a:solidFill>
                <a:latin typeface="微软雅黑" pitchFamily="34" charset="-122"/>
                <a:ea typeface="微软雅黑" pitchFamily="34" charset="-122"/>
              </a:rPr>
              <a:t>中说：</a:t>
            </a:r>
            <a:r>
              <a:rPr lang="zh-CN" altLang="en-US" sz="1333" b="1" dirty="0">
                <a:solidFill>
                  <a:srgbClr val="C00000"/>
                </a:solidFill>
                <a:latin typeface="微软雅黑" pitchFamily="34" charset="-122"/>
                <a:ea typeface="微软雅黑" pitchFamily="34" charset="-122"/>
              </a:rPr>
              <a:t>“实现中华民族的伟大复兴，在整个二十世纪一直是中国无数志士仁人顽强追求的目标，一直是时代潮流中的突出主题。</a:t>
            </a:r>
            <a:r>
              <a:rPr lang="zh-CN" altLang="en-US" sz="1333" dirty="0">
                <a:solidFill>
                  <a:schemeClr val="tx1">
                    <a:lumMod val="95000"/>
                    <a:lumOff val="5000"/>
                  </a:schemeClr>
                </a:solidFill>
                <a:latin typeface="微软雅黑" pitchFamily="34" charset="-122"/>
                <a:ea typeface="微软雅黑" pitchFamily="34" charset="-122"/>
              </a:rPr>
              <a:t>中国的革命也好，建设也好，改革也好，归根到底是为了实现这个目标。这可以说是贯穿二十世纪中国历史的基本线索。”正是有了中国共产党，近代以来激荡在中华儿女内心深处的民族复兴的梦想渐渐明晰起来，并在革命、建设和改革的不同历史时期呈现出渐次递进的实现阶段和表现形式。 </a:t>
            </a:r>
          </a:p>
        </p:txBody>
      </p:sp>
      <p:sp>
        <p:nvSpPr>
          <p:cNvPr id="4" name="梯形 3"/>
          <p:cNvSpPr/>
          <p:nvPr/>
        </p:nvSpPr>
        <p:spPr bwMode="auto">
          <a:xfrm rot="5400000">
            <a:off x="3344688" y="2517777"/>
            <a:ext cx="4400544" cy="859366"/>
          </a:xfrm>
          <a:prstGeom prst="trapezoid">
            <a:avLst>
              <a:gd name="adj" fmla="val 49890"/>
            </a:avLst>
          </a:prstGeom>
          <a:solidFill>
            <a:schemeClr val="bg1">
              <a:lumMod val="85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5" name="矩形 4"/>
          <p:cNvSpPr/>
          <p:nvPr/>
        </p:nvSpPr>
        <p:spPr bwMode="auto">
          <a:xfrm>
            <a:off x="556127" y="747187"/>
            <a:ext cx="4557066" cy="4400546"/>
          </a:xfrm>
          <a:prstGeom prst="rect">
            <a:avLst/>
          </a:prstGeom>
          <a:noFill/>
          <a:ln w="12700" cap="flat" cmpd="sng" algn="ctr">
            <a:solidFill>
              <a:schemeClr val="bg1">
                <a:lumMod val="95000"/>
              </a:schemeClr>
            </a:solid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endParaRPr lang="zh-CN" altLang="en-US" dirty="0">
              <a:latin typeface="Arial" pitchFamily="34" charset="0"/>
            </a:endParaRPr>
          </a:p>
        </p:txBody>
      </p:sp>
      <p:sp>
        <p:nvSpPr>
          <p:cNvPr id="10" name="TextBox 9"/>
          <p:cNvSpPr txBox="1"/>
          <p:nvPr/>
        </p:nvSpPr>
        <p:spPr>
          <a:xfrm>
            <a:off x="7067093" y="727008"/>
            <a:ext cx="1183337" cy="263277"/>
          </a:xfrm>
          <a:prstGeom prst="rect">
            <a:avLst/>
          </a:prstGeom>
          <a:noFill/>
        </p:spPr>
        <p:txBody>
          <a:bodyPr wrap="none" rtlCol="0">
            <a:spAutoFit/>
          </a:bodyPr>
          <a:lstStyle/>
          <a:p>
            <a:r>
              <a:rPr lang="zh-CN" altLang="en-US" sz="1111" dirty="0">
                <a:solidFill>
                  <a:srgbClr val="FFC000"/>
                </a:solidFill>
                <a:latin typeface="微软雅黑" pitchFamily="34" charset="-122"/>
                <a:ea typeface="微软雅黑" pitchFamily="34" charset="-122"/>
              </a:rPr>
              <a:t>历史学家金冲及</a:t>
            </a:r>
            <a:endParaRPr lang="zh-CN" altLang="en-US" sz="1111" dirty="0">
              <a:solidFill>
                <a:srgbClr val="FFC000"/>
              </a:solidFill>
            </a:endParaRPr>
          </a:p>
        </p:txBody>
      </p:sp>
      <p:sp>
        <p:nvSpPr>
          <p:cNvPr id="11" name="圆角矩形 10"/>
          <p:cNvSpPr/>
          <p:nvPr/>
        </p:nvSpPr>
        <p:spPr bwMode="auto">
          <a:xfrm>
            <a:off x="6149474" y="1333692"/>
            <a:ext cx="3561347" cy="3162663"/>
          </a:xfrm>
          <a:prstGeom prst="roundRect">
            <a:avLst>
              <a:gd name="adj" fmla="val 9566"/>
            </a:avLst>
          </a:prstGeom>
          <a:noFill/>
          <a:ln w="9525" cap="flat" cmpd="sng" algn="ctr">
            <a:solidFill>
              <a:srgbClr val="C00000"/>
            </a:solidFill>
            <a:prstDash val="dash"/>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defTabSz="1015990"/>
            <a:endParaRPr lang="zh-CN" altLang="en-US" sz="2000">
              <a:latin typeface="Arial" pitchFamily="34" charset="0"/>
            </a:endParaRPr>
          </a:p>
        </p:txBody>
      </p:sp>
      <p:sp>
        <p:nvSpPr>
          <p:cNvPr id="14" name="椭圆 13" descr="http://img1.jike.com/get?name=T1FILpBKbb1RCvBVdK"/>
          <p:cNvSpPr/>
          <p:nvPr/>
        </p:nvSpPr>
        <p:spPr>
          <a:xfrm>
            <a:off x="670282" y="3241288"/>
            <a:ext cx="1293984" cy="1293984"/>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椭圆 14" descr="http://img1.jike.com/get?name=T1FILpBKbb1RCvBVdK"/>
          <p:cNvSpPr/>
          <p:nvPr/>
        </p:nvSpPr>
        <p:spPr>
          <a:xfrm>
            <a:off x="2679703" y="2913315"/>
            <a:ext cx="896278" cy="896278"/>
          </a:xfrm>
          <a:prstGeom prst="ellipse">
            <a:avLst/>
          </a:prstGeom>
          <a:blipFill dpi="0" rotWithShape="1">
            <a:blip r:embed="rId4" cstate="email">
              <a:extLst>
                <a:ext uri="{28A0092B-C50C-407E-A947-70E740481C1C}">
                  <a14:useLocalDpi xmlns:a14="http://schemas.microsoft.com/office/drawing/2010/main"/>
                </a:ext>
              </a:extLst>
            </a:blip>
            <a:srcRect/>
            <a:stretch>
              <a:fillRect r="2000"/>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Box 12"/>
          <p:cNvSpPr txBox="1"/>
          <p:nvPr/>
        </p:nvSpPr>
        <p:spPr>
          <a:xfrm>
            <a:off x="545697" y="4652517"/>
            <a:ext cx="1937859" cy="571054"/>
          </a:xfrm>
          <a:prstGeom prst="rect">
            <a:avLst/>
          </a:prstGeom>
          <a:noFill/>
        </p:spPr>
        <p:txBody>
          <a:bodyPr wrap="square" rtlCol="0">
            <a:spAutoFit/>
          </a:bodyPr>
          <a:lstStyle/>
          <a:p>
            <a:r>
              <a:rPr lang="en-US" altLang="zh-CN" sz="3111" dirty="0">
                <a:solidFill>
                  <a:srgbClr val="C00000"/>
                </a:solidFill>
                <a:latin typeface="方正综艺简体" pitchFamily="2" charset="-122"/>
                <a:ea typeface="方正综艺简体" pitchFamily="2" charset="-122"/>
              </a:rPr>
              <a:t>20</a:t>
            </a:r>
            <a:r>
              <a:rPr lang="en-US" altLang="zh-CN" sz="3556" baseline="30000" dirty="0">
                <a:solidFill>
                  <a:srgbClr val="C00000"/>
                </a:solidFill>
                <a:latin typeface="方正综艺简体" pitchFamily="2" charset="-122"/>
                <a:ea typeface="方正综艺简体" pitchFamily="2" charset="-122"/>
              </a:rPr>
              <a:t>th</a:t>
            </a:r>
            <a:r>
              <a:rPr lang="zh-CN" altLang="en-US" sz="3111" dirty="0">
                <a:solidFill>
                  <a:srgbClr val="C00000"/>
                </a:solidFill>
                <a:latin typeface="方正综艺简体" pitchFamily="2" charset="-122"/>
                <a:ea typeface="方正综艺简体" pitchFamily="2" charset="-122"/>
              </a:rPr>
              <a:t>世纪</a:t>
            </a:r>
          </a:p>
        </p:txBody>
      </p:sp>
      <p:sp>
        <p:nvSpPr>
          <p:cNvPr id="17" name="椭圆 16" descr="http://img1.jike.com/get?name=T1FILpBKbb1RCvBVdK"/>
          <p:cNvSpPr/>
          <p:nvPr/>
        </p:nvSpPr>
        <p:spPr>
          <a:xfrm>
            <a:off x="8280396" y="239744"/>
            <a:ext cx="1265059" cy="1265059"/>
          </a:xfrm>
          <a:prstGeom prst="ellipse">
            <a:avLst/>
          </a:prstGeom>
          <a:blipFill dpi="0" rotWithShape="1">
            <a:blip r:embed="rId5" cstate="email">
              <a:extLst>
                <a:ext uri="{28A0092B-C50C-407E-A947-70E740481C1C}">
                  <a14:useLocalDpi xmlns:a14="http://schemas.microsoft.com/office/drawing/2010/main"/>
                </a:ext>
              </a:extLst>
            </a:blip>
            <a:srcRect/>
            <a:stretch>
              <a:fillRect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8" name="直接连接符 17"/>
          <p:cNvCxnSpPr/>
          <p:nvPr/>
        </p:nvCxnSpPr>
        <p:spPr bwMode="auto">
          <a:xfrm flipV="1">
            <a:off x="1964267" y="3449444"/>
            <a:ext cx="715437" cy="239983"/>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sp>
        <p:nvSpPr>
          <p:cNvPr id="22" name="椭圆 21" descr="http://img1.jike.com/get?name=T1FILpBKbb1RCvBVdK"/>
          <p:cNvSpPr/>
          <p:nvPr/>
        </p:nvSpPr>
        <p:spPr>
          <a:xfrm>
            <a:off x="1879605" y="2279375"/>
            <a:ext cx="684302" cy="68430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椭圆 22" descr="http://img1.jike.com/get?name=T1FILpBKbb1RCvBVdK"/>
          <p:cNvSpPr/>
          <p:nvPr/>
        </p:nvSpPr>
        <p:spPr>
          <a:xfrm>
            <a:off x="4017353" y="2270443"/>
            <a:ext cx="862706" cy="862706"/>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椭圆 23" descr="http://img1.jike.com/get?name=T1FILpBKbb1RCvBVdK"/>
          <p:cNvSpPr/>
          <p:nvPr/>
        </p:nvSpPr>
        <p:spPr>
          <a:xfrm>
            <a:off x="3563909" y="3779218"/>
            <a:ext cx="1056269" cy="1056269"/>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椭圆 24" descr="http://img1.jike.com/get?name=T1FILpBKbb1RCvBVdK"/>
          <p:cNvSpPr/>
          <p:nvPr/>
        </p:nvSpPr>
        <p:spPr>
          <a:xfrm>
            <a:off x="4110592" y="1187419"/>
            <a:ext cx="766191" cy="766191"/>
          </a:xfrm>
          <a:prstGeom prst="ellipse">
            <a:avLst/>
          </a:prstGeom>
          <a:blipFill dpi="0" rotWithShape="1">
            <a:blip r:embed="rId9" cstate="email">
              <a:extLst>
                <a:ext uri="{28A0092B-C50C-407E-A947-70E740481C1C}">
                  <a14:useLocalDpi xmlns:a14="http://schemas.microsoft.com/office/drawing/2010/main"/>
                </a:ext>
              </a:extLst>
            </a:blip>
            <a:srcRect/>
            <a:stretch>
              <a:fillRect t="1000"/>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椭圆 25" descr="http://img1.jike.com/get?name=T1FILpBKbb1RCvBVdK"/>
          <p:cNvSpPr/>
          <p:nvPr/>
        </p:nvSpPr>
        <p:spPr>
          <a:xfrm>
            <a:off x="758809" y="917214"/>
            <a:ext cx="1293984" cy="1293984"/>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7" name="直接连接符 26"/>
          <p:cNvCxnSpPr>
            <a:stCxn id="22" idx="5"/>
            <a:endCxn id="15" idx="1"/>
          </p:cNvCxnSpPr>
          <p:nvPr/>
        </p:nvCxnSpPr>
        <p:spPr bwMode="auto">
          <a:xfrm>
            <a:off x="2463693" y="2863463"/>
            <a:ext cx="347267" cy="181109"/>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cxnSp>
        <p:nvCxnSpPr>
          <p:cNvPr id="28" name="直接连接符 27"/>
          <p:cNvCxnSpPr>
            <a:stCxn id="25" idx="4"/>
            <a:endCxn id="23" idx="0"/>
          </p:cNvCxnSpPr>
          <p:nvPr/>
        </p:nvCxnSpPr>
        <p:spPr bwMode="auto">
          <a:xfrm flipH="1">
            <a:off x="4448706" y="1953611"/>
            <a:ext cx="44982" cy="316832"/>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cxnSp>
        <p:nvCxnSpPr>
          <p:cNvPr id="29" name="直接连接符 28"/>
          <p:cNvCxnSpPr>
            <a:stCxn id="22" idx="1"/>
            <a:endCxn id="26" idx="5"/>
          </p:cNvCxnSpPr>
          <p:nvPr/>
        </p:nvCxnSpPr>
        <p:spPr bwMode="auto">
          <a:xfrm flipH="1" flipV="1">
            <a:off x="1863294" y="2021698"/>
            <a:ext cx="116524" cy="357890"/>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cxnSp>
        <p:nvCxnSpPr>
          <p:cNvPr id="30" name="直接连接符 29"/>
          <p:cNvCxnSpPr>
            <a:stCxn id="15" idx="5"/>
            <a:endCxn id="24" idx="1"/>
          </p:cNvCxnSpPr>
          <p:nvPr/>
        </p:nvCxnSpPr>
        <p:spPr bwMode="auto">
          <a:xfrm>
            <a:off x="3444725" y="3678337"/>
            <a:ext cx="273871" cy="255568"/>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cxnSp>
        <p:nvCxnSpPr>
          <p:cNvPr id="31" name="直接连接符 30"/>
          <p:cNvCxnSpPr/>
          <p:nvPr/>
        </p:nvCxnSpPr>
        <p:spPr bwMode="auto">
          <a:xfrm flipV="1">
            <a:off x="3575981" y="3025009"/>
            <a:ext cx="441371" cy="216279"/>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sp>
        <p:nvSpPr>
          <p:cNvPr id="49" name="椭圆 48" descr="http://img1.jike.com/get?name=T1FILpBKbb1RCvBVdK"/>
          <p:cNvSpPr/>
          <p:nvPr/>
        </p:nvSpPr>
        <p:spPr>
          <a:xfrm>
            <a:off x="2606357" y="1098242"/>
            <a:ext cx="957552" cy="957552"/>
          </a:xfrm>
          <a:prstGeom prst="ellipse">
            <a:avLst/>
          </a:prstGeom>
          <a:blipFill>
            <a:blip r:embed="rId11" cstate="email">
              <a:extLst>
                <a:ext uri="{28A0092B-C50C-407E-A947-70E740481C1C}">
                  <a14:useLocalDpi xmlns:a14="http://schemas.microsoft.com/office/drawing/2010/main"/>
                </a:ext>
              </a:extLst>
            </a:blip>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53" name="直接连接符 52"/>
          <p:cNvCxnSpPr>
            <a:stCxn id="22" idx="7"/>
          </p:cNvCxnSpPr>
          <p:nvPr/>
        </p:nvCxnSpPr>
        <p:spPr bwMode="auto">
          <a:xfrm flipV="1">
            <a:off x="2463694" y="1953610"/>
            <a:ext cx="370966" cy="425978"/>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sp>
        <p:nvSpPr>
          <p:cNvPr id="64" name="椭圆 63" descr="http://img1.jike.com/get?name=T1FILpBKbb1RCvBVdK"/>
          <p:cNvSpPr/>
          <p:nvPr/>
        </p:nvSpPr>
        <p:spPr>
          <a:xfrm>
            <a:off x="4620178" y="3641547"/>
            <a:ext cx="409472" cy="409472"/>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5" name="椭圆 64" descr="http://img1.jike.com/get?name=T1FILpBKbb1RCvBVdK"/>
          <p:cNvSpPr/>
          <p:nvPr/>
        </p:nvSpPr>
        <p:spPr>
          <a:xfrm>
            <a:off x="1436346" y="2577939"/>
            <a:ext cx="247711" cy="247711"/>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8" name="椭圆 67" descr="http://img1.jike.com/get?name=T1FILpBKbb1RCvBVdK"/>
          <p:cNvSpPr/>
          <p:nvPr/>
        </p:nvSpPr>
        <p:spPr>
          <a:xfrm>
            <a:off x="4108357" y="1009670"/>
            <a:ext cx="159400" cy="159400"/>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91789061"/>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3" presetClass="entr" presetSubtype="36"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250" fill="hold"/>
                                        <p:tgtEl>
                                          <p:spTgt spid="26"/>
                                        </p:tgtEl>
                                        <p:attrNameLst>
                                          <p:attrName>ppt_w</p:attrName>
                                        </p:attrNameLst>
                                      </p:cBhvr>
                                      <p:tavLst>
                                        <p:tav tm="0">
                                          <p:val>
                                            <p:strVal val="(6*min(max(#ppt_w*#ppt_h,.3),1)-7.4)/-.7*#ppt_w"/>
                                          </p:val>
                                        </p:tav>
                                        <p:tav tm="100000">
                                          <p:val>
                                            <p:strVal val="#ppt_w"/>
                                          </p:val>
                                        </p:tav>
                                      </p:tavLst>
                                    </p:anim>
                                    <p:anim calcmode="lin" valueType="num">
                                      <p:cBhvr>
                                        <p:cTn id="44" dur="250" fill="hold"/>
                                        <p:tgtEl>
                                          <p:spTgt spid="26"/>
                                        </p:tgtEl>
                                        <p:attrNameLst>
                                          <p:attrName>ppt_h</p:attrName>
                                        </p:attrNameLst>
                                      </p:cBhvr>
                                      <p:tavLst>
                                        <p:tav tm="0">
                                          <p:val>
                                            <p:strVal val="(6*min(max(#ppt_w*#ppt_h,.3),1)-7.4)/-.7*#ppt_h"/>
                                          </p:val>
                                        </p:tav>
                                        <p:tav tm="100000">
                                          <p:val>
                                            <p:strVal val="#ppt_h"/>
                                          </p:val>
                                        </p:tav>
                                      </p:tavLst>
                                    </p:anim>
                                    <p:anim calcmode="lin" valueType="num">
                                      <p:cBhvr>
                                        <p:cTn id="45" dur="250" fill="hold"/>
                                        <p:tgtEl>
                                          <p:spTgt spid="26"/>
                                        </p:tgtEl>
                                        <p:attrNameLst>
                                          <p:attrName>ppt_x</p:attrName>
                                        </p:attrNameLst>
                                      </p:cBhvr>
                                      <p:tavLst>
                                        <p:tav tm="0">
                                          <p:val>
                                            <p:fltVal val="0.5"/>
                                          </p:val>
                                        </p:tav>
                                        <p:tav tm="100000">
                                          <p:val>
                                            <p:strVal val="#ppt_x"/>
                                          </p:val>
                                        </p:tav>
                                      </p:tavLst>
                                    </p:anim>
                                    <p:anim calcmode="lin" valueType="num">
                                      <p:cBhvr>
                                        <p:cTn id="46" dur="250" fill="hold"/>
                                        <p:tgtEl>
                                          <p:spTgt spid="26"/>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nodeType="withEffect">
                                  <p:stCondLst>
                                    <p:cond delay="3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250" fill="hold"/>
                                        <p:tgtEl>
                                          <p:spTgt spid="22"/>
                                        </p:tgtEl>
                                        <p:attrNameLst>
                                          <p:attrName>ppt_w</p:attrName>
                                        </p:attrNameLst>
                                      </p:cBhvr>
                                      <p:tavLst>
                                        <p:tav tm="0">
                                          <p:val>
                                            <p:strVal val="(6*min(max(#ppt_w*#ppt_h,.3),1)-7.4)/-.7*#ppt_w"/>
                                          </p:val>
                                        </p:tav>
                                        <p:tav tm="100000">
                                          <p:val>
                                            <p:strVal val="#ppt_w"/>
                                          </p:val>
                                        </p:tav>
                                      </p:tavLst>
                                    </p:anim>
                                    <p:anim calcmode="lin" valueType="num">
                                      <p:cBhvr>
                                        <p:cTn id="50" dur="250" fill="hold"/>
                                        <p:tgtEl>
                                          <p:spTgt spid="22"/>
                                        </p:tgtEl>
                                        <p:attrNameLst>
                                          <p:attrName>ppt_h</p:attrName>
                                        </p:attrNameLst>
                                      </p:cBhvr>
                                      <p:tavLst>
                                        <p:tav tm="0">
                                          <p:val>
                                            <p:strVal val="(6*min(max(#ppt_w*#ppt_h,.3),1)-7.4)/-.7*#ppt_h"/>
                                          </p:val>
                                        </p:tav>
                                        <p:tav tm="100000">
                                          <p:val>
                                            <p:strVal val="#ppt_h"/>
                                          </p:val>
                                        </p:tav>
                                      </p:tavLst>
                                    </p:anim>
                                    <p:anim calcmode="lin" valueType="num">
                                      <p:cBhvr>
                                        <p:cTn id="51" dur="250" fill="hold"/>
                                        <p:tgtEl>
                                          <p:spTgt spid="22"/>
                                        </p:tgtEl>
                                        <p:attrNameLst>
                                          <p:attrName>ppt_x</p:attrName>
                                        </p:attrNameLst>
                                      </p:cBhvr>
                                      <p:tavLst>
                                        <p:tav tm="0">
                                          <p:val>
                                            <p:fltVal val="0.5"/>
                                          </p:val>
                                        </p:tav>
                                        <p:tav tm="100000">
                                          <p:val>
                                            <p:strVal val="#ppt_x"/>
                                          </p:val>
                                        </p:tav>
                                      </p:tavLst>
                                    </p:anim>
                                    <p:anim calcmode="lin" valueType="num">
                                      <p:cBhvr>
                                        <p:cTn id="52" dur="250" fill="hold"/>
                                        <p:tgtEl>
                                          <p:spTgt spid="22"/>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nodeType="withEffect">
                                  <p:stCondLst>
                                    <p:cond delay="5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250" fill="hold"/>
                                        <p:tgtEl>
                                          <p:spTgt spid="49"/>
                                        </p:tgtEl>
                                        <p:attrNameLst>
                                          <p:attrName>ppt_w</p:attrName>
                                        </p:attrNameLst>
                                      </p:cBhvr>
                                      <p:tavLst>
                                        <p:tav tm="0">
                                          <p:val>
                                            <p:strVal val="(6*min(max(#ppt_w*#ppt_h,.3),1)-7.4)/-.7*#ppt_w"/>
                                          </p:val>
                                        </p:tav>
                                        <p:tav tm="100000">
                                          <p:val>
                                            <p:strVal val="#ppt_w"/>
                                          </p:val>
                                        </p:tav>
                                      </p:tavLst>
                                    </p:anim>
                                    <p:anim calcmode="lin" valueType="num">
                                      <p:cBhvr>
                                        <p:cTn id="56" dur="250" fill="hold"/>
                                        <p:tgtEl>
                                          <p:spTgt spid="49"/>
                                        </p:tgtEl>
                                        <p:attrNameLst>
                                          <p:attrName>ppt_h</p:attrName>
                                        </p:attrNameLst>
                                      </p:cBhvr>
                                      <p:tavLst>
                                        <p:tav tm="0">
                                          <p:val>
                                            <p:strVal val="(6*min(max(#ppt_w*#ppt_h,.3),1)-7.4)/-.7*#ppt_h"/>
                                          </p:val>
                                        </p:tav>
                                        <p:tav tm="100000">
                                          <p:val>
                                            <p:strVal val="#ppt_h"/>
                                          </p:val>
                                        </p:tav>
                                      </p:tavLst>
                                    </p:anim>
                                    <p:anim calcmode="lin" valueType="num">
                                      <p:cBhvr>
                                        <p:cTn id="57" dur="250" fill="hold"/>
                                        <p:tgtEl>
                                          <p:spTgt spid="49"/>
                                        </p:tgtEl>
                                        <p:attrNameLst>
                                          <p:attrName>ppt_x</p:attrName>
                                        </p:attrNameLst>
                                      </p:cBhvr>
                                      <p:tavLst>
                                        <p:tav tm="0">
                                          <p:val>
                                            <p:fltVal val="0.5"/>
                                          </p:val>
                                        </p:tav>
                                        <p:tav tm="100000">
                                          <p:val>
                                            <p:strVal val="#ppt_x"/>
                                          </p:val>
                                        </p:tav>
                                      </p:tavLst>
                                    </p:anim>
                                    <p:anim calcmode="lin" valueType="num">
                                      <p:cBhvr>
                                        <p:cTn id="58" dur="250" fill="hold"/>
                                        <p:tgtEl>
                                          <p:spTgt spid="49"/>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450"/>
                                  </p:stCondLst>
                                  <p:childTnLst>
                                    <p:set>
                                      <p:cBhvr>
                                        <p:cTn id="60" dur="1" fill="hold">
                                          <p:stCondLst>
                                            <p:cond delay="0"/>
                                          </p:stCondLst>
                                        </p:cTn>
                                        <p:tgtEl>
                                          <p:spTgt spid="25"/>
                                        </p:tgtEl>
                                        <p:attrNameLst>
                                          <p:attrName>style.visibility</p:attrName>
                                        </p:attrNameLst>
                                      </p:cBhvr>
                                      <p:to>
                                        <p:strVal val="visible"/>
                                      </p:to>
                                    </p:set>
                                    <p:anim calcmode="lin" valueType="num">
                                      <p:cBhvr>
                                        <p:cTn id="61" dur="250" fill="hold"/>
                                        <p:tgtEl>
                                          <p:spTgt spid="25"/>
                                        </p:tgtEl>
                                        <p:attrNameLst>
                                          <p:attrName>ppt_w</p:attrName>
                                        </p:attrNameLst>
                                      </p:cBhvr>
                                      <p:tavLst>
                                        <p:tav tm="0">
                                          <p:val>
                                            <p:strVal val="(6*min(max(#ppt_w*#ppt_h,.3),1)-7.4)/-.7*#ppt_w"/>
                                          </p:val>
                                        </p:tav>
                                        <p:tav tm="100000">
                                          <p:val>
                                            <p:strVal val="#ppt_w"/>
                                          </p:val>
                                        </p:tav>
                                      </p:tavLst>
                                    </p:anim>
                                    <p:anim calcmode="lin" valueType="num">
                                      <p:cBhvr>
                                        <p:cTn id="62" dur="250" fill="hold"/>
                                        <p:tgtEl>
                                          <p:spTgt spid="25"/>
                                        </p:tgtEl>
                                        <p:attrNameLst>
                                          <p:attrName>ppt_h</p:attrName>
                                        </p:attrNameLst>
                                      </p:cBhvr>
                                      <p:tavLst>
                                        <p:tav tm="0">
                                          <p:val>
                                            <p:strVal val="(6*min(max(#ppt_w*#ppt_h,.3),1)-7.4)/-.7*#ppt_h"/>
                                          </p:val>
                                        </p:tav>
                                        <p:tav tm="100000">
                                          <p:val>
                                            <p:strVal val="#ppt_h"/>
                                          </p:val>
                                        </p:tav>
                                      </p:tavLst>
                                    </p:anim>
                                    <p:anim calcmode="lin" valueType="num">
                                      <p:cBhvr>
                                        <p:cTn id="63" dur="250" fill="hold"/>
                                        <p:tgtEl>
                                          <p:spTgt spid="25"/>
                                        </p:tgtEl>
                                        <p:attrNameLst>
                                          <p:attrName>ppt_x</p:attrName>
                                        </p:attrNameLst>
                                      </p:cBhvr>
                                      <p:tavLst>
                                        <p:tav tm="0">
                                          <p:val>
                                            <p:fltVal val="0.5"/>
                                          </p:val>
                                        </p:tav>
                                        <p:tav tm="100000">
                                          <p:val>
                                            <p:strVal val="#ppt_x"/>
                                          </p:val>
                                        </p:tav>
                                      </p:tavLst>
                                    </p:anim>
                                    <p:anim calcmode="lin" valueType="num">
                                      <p:cBhvr>
                                        <p:cTn id="64" dur="250" fill="hold"/>
                                        <p:tgtEl>
                                          <p:spTgt spid="25"/>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250"/>
                                  </p:stCondLst>
                                  <p:childTnLst>
                                    <p:set>
                                      <p:cBhvr>
                                        <p:cTn id="66" dur="1" fill="hold">
                                          <p:stCondLst>
                                            <p:cond delay="0"/>
                                          </p:stCondLst>
                                        </p:cTn>
                                        <p:tgtEl>
                                          <p:spTgt spid="23"/>
                                        </p:tgtEl>
                                        <p:attrNameLst>
                                          <p:attrName>style.visibility</p:attrName>
                                        </p:attrNameLst>
                                      </p:cBhvr>
                                      <p:to>
                                        <p:strVal val="visible"/>
                                      </p:to>
                                    </p:set>
                                    <p:anim calcmode="lin" valueType="num">
                                      <p:cBhvr>
                                        <p:cTn id="67" dur="250" fill="hold"/>
                                        <p:tgtEl>
                                          <p:spTgt spid="23"/>
                                        </p:tgtEl>
                                        <p:attrNameLst>
                                          <p:attrName>ppt_w</p:attrName>
                                        </p:attrNameLst>
                                      </p:cBhvr>
                                      <p:tavLst>
                                        <p:tav tm="0">
                                          <p:val>
                                            <p:strVal val="(6*min(max(#ppt_w*#ppt_h,.3),1)-7.4)/-.7*#ppt_w"/>
                                          </p:val>
                                        </p:tav>
                                        <p:tav tm="100000">
                                          <p:val>
                                            <p:strVal val="#ppt_w"/>
                                          </p:val>
                                        </p:tav>
                                      </p:tavLst>
                                    </p:anim>
                                    <p:anim calcmode="lin" valueType="num">
                                      <p:cBhvr>
                                        <p:cTn id="68" dur="250" fill="hold"/>
                                        <p:tgtEl>
                                          <p:spTgt spid="23"/>
                                        </p:tgtEl>
                                        <p:attrNameLst>
                                          <p:attrName>ppt_h</p:attrName>
                                        </p:attrNameLst>
                                      </p:cBhvr>
                                      <p:tavLst>
                                        <p:tav tm="0">
                                          <p:val>
                                            <p:strVal val="(6*min(max(#ppt_w*#ppt_h,.3),1)-7.4)/-.7*#ppt_h"/>
                                          </p:val>
                                        </p:tav>
                                        <p:tav tm="100000">
                                          <p:val>
                                            <p:strVal val="#ppt_h"/>
                                          </p:val>
                                        </p:tav>
                                      </p:tavLst>
                                    </p:anim>
                                    <p:anim calcmode="lin" valueType="num">
                                      <p:cBhvr>
                                        <p:cTn id="69" dur="250" fill="hold"/>
                                        <p:tgtEl>
                                          <p:spTgt spid="23"/>
                                        </p:tgtEl>
                                        <p:attrNameLst>
                                          <p:attrName>ppt_x</p:attrName>
                                        </p:attrNameLst>
                                      </p:cBhvr>
                                      <p:tavLst>
                                        <p:tav tm="0">
                                          <p:val>
                                            <p:fltVal val="0.5"/>
                                          </p:val>
                                        </p:tav>
                                        <p:tav tm="100000">
                                          <p:val>
                                            <p:strVal val="#ppt_x"/>
                                          </p:val>
                                        </p:tav>
                                      </p:tavLst>
                                    </p:anim>
                                    <p:anim calcmode="lin" valueType="num">
                                      <p:cBhvr>
                                        <p:cTn id="70" dur="250" fill="hold"/>
                                        <p:tgtEl>
                                          <p:spTgt spid="23"/>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nodeType="withEffect">
                                  <p:stCondLst>
                                    <p:cond delay="6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250" fill="hold"/>
                                        <p:tgtEl>
                                          <p:spTgt spid="15"/>
                                        </p:tgtEl>
                                        <p:attrNameLst>
                                          <p:attrName>ppt_w</p:attrName>
                                        </p:attrNameLst>
                                      </p:cBhvr>
                                      <p:tavLst>
                                        <p:tav tm="0">
                                          <p:val>
                                            <p:strVal val="(6*min(max(#ppt_w*#ppt_h,.3),1)-7.4)/-.7*#ppt_w"/>
                                          </p:val>
                                        </p:tav>
                                        <p:tav tm="100000">
                                          <p:val>
                                            <p:strVal val="#ppt_w"/>
                                          </p:val>
                                        </p:tav>
                                      </p:tavLst>
                                    </p:anim>
                                    <p:anim calcmode="lin" valueType="num">
                                      <p:cBhvr>
                                        <p:cTn id="74" dur="250" fill="hold"/>
                                        <p:tgtEl>
                                          <p:spTgt spid="15"/>
                                        </p:tgtEl>
                                        <p:attrNameLst>
                                          <p:attrName>ppt_h</p:attrName>
                                        </p:attrNameLst>
                                      </p:cBhvr>
                                      <p:tavLst>
                                        <p:tav tm="0">
                                          <p:val>
                                            <p:strVal val="(6*min(max(#ppt_w*#ppt_h,.3),1)-7.4)/-.7*#ppt_h"/>
                                          </p:val>
                                        </p:tav>
                                        <p:tav tm="100000">
                                          <p:val>
                                            <p:strVal val="#ppt_h"/>
                                          </p:val>
                                        </p:tav>
                                      </p:tavLst>
                                    </p:anim>
                                    <p:anim calcmode="lin" valueType="num">
                                      <p:cBhvr>
                                        <p:cTn id="75" dur="250" fill="hold"/>
                                        <p:tgtEl>
                                          <p:spTgt spid="15"/>
                                        </p:tgtEl>
                                        <p:attrNameLst>
                                          <p:attrName>ppt_x</p:attrName>
                                        </p:attrNameLst>
                                      </p:cBhvr>
                                      <p:tavLst>
                                        <p:tav tm="0">
                                          <p:val>
                                            <p:fltVal val="0.5"/>
                                          </p:val>
                                        </p:tav>
                                        <p:tav tm="100000">
                                          <p:val>
                                            <p:strVal val="#ppt_x"/>
                                          </p:val>
                                        </p:tav>
                                      </p:tavLst>
                                    </p:anim>
                                    <p:anim calcmode="lin" valueType="num">
                                      <p:cBhvr>
                                        <p:cTn id="76" dur="250" fill="hold"/>
                                        <p:tgtEl>
                                          <p:spTgt spid="15"/>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nodeType="withEffect">
                                  <p:stCondLst>
                                    <p:cond delay="250"/>
                                  </p:stCondLst>
                                  <p:childTnLst>
                                    <p:set>
                                      <p:cBhvr>
                                        <p:cTn id="78" dur="1" fill="hold">
                                          <p:stCondLst>
                                            <p:cond delay="0"/>
                                          </p:stCondLst>
                                        </p:cTn>
                                        <p:tgtEl>
                                          <p:spTgt spid="24"/>
                                        </p:tgtEl>
                                        <p:attrNameLst>
                                          <p:attrName>style.visibility</p:attrName>
                                        </p:attrNameLst>
                                      </p:cBhvr>
                                      <p:to>
                                        <p:strVal val="visible"/>
                                      </p:to>
                                    </p:set>
                                    <p:anim calcmode="lin" valueType="num">
                                      <p:cBhvr>
                                        <p:cTn id="79" dur="250" fill="hold"/>
                                        <p:tgtEl>
                                          <p:spTgt spid="24"/>
                                        </p:tgtEl>
                                        <p:attrNameLst>
                                          <p:attrName>ppt_w</p:attrName>
                                        </p:attrNameLst>
                                      </p:cBhvr>
                                      <p:tavLst>
                                        <p:tav tm="0">
                                          <p:val>
                                            <p:strVal val="(6*min(max(#ppt_w*#ppt_h,.3),1)-7.4)/-.7*#ppt_w"/>
                                          </p:val>
                                        </p:tav>
                                        <p:tav tm="100000">
                                          <p:val>
                                            <p:strVal val="#ppt_w"/>
                                          </p:val>
                                        </p:tav>
                                      </p:tavLst>
                                    </p:anim>
                                    <p:anim calcmode="lin" valueType="num">
                                      <p:cBhvr>
                                        <p:cTn id="80" dur="250" fill="hold"/>
                                        <p:tgtEl>
                                          <p:spTgt spid="24"/>
                                        </p:tgtEl>
                                        <p:attrNameLst>
                                          <p:attrName>ppt_h</p:attrName>
                                        </p:attrNameLst>
                                      </p:cBhvr>
                                      <p:tavLst>
                                        <p:tav tm="0">
                                          <p:val>
                                            <p:strVal val="(6*min(max(#ppt_w*#ppt_h,.3),1)-7.4)/-.7*#ppt_h"/>
                                          </p:val>
                                        </p:tav>
                                        <p:tav tm="100000">
                                          <p:val>
                                            <p:strVal val="#ppt_h"/>
                                          </p:val>
                                        </p:tav>
                                      </p:tavLst>
                                    </p:anim>
                                    <p:anim calcmode="lin" valueType="num">
                                      <p:cBhvr>
                                        <p:cTn id="81" dur="250" fill="hold"/>
                                        <p:tgtEl>
                                          <p:spTgt spid="24"/>
                                        </p:tgtEl>
                                        <p:attrNameLst>
                                          <p:attrName>ppt_x</p:attrName>
                                        </p:attrNameLst>
                                      </p:cBhvr>
                                      <p:tavLst>
                                        <p:tav tm="0">
                                          <p:val>
                                            <p:fltVal val="0.5"/>
                                          </p:val>
                                        </p:tav>
                                        <p:tav tm="100000">
                                          <p:val>
                                            <p:strVal val="#ppt_x"/>
                                          </p:val>
                                        </p:tav>
                                      </p:tavLst>
                                    </p:anim>
                                    <p:anim calcmode="lin" valueType="num">
                                      <p:cBhvr>
                                        <p:cTn id="82" dur="250" fill="hold"/>
                                        <p:tgtEl>
                                          <p:spTgt spid="24"/>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nodeType="withEffect">
                                  <p:stCondLst>
                                    <p:cond delay="75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6*min(max(#ppt_w*#ppt_h,.3),1)-7.4)/-.7*#ppt_w"/>
                                          </p:val>
                                        </p:tav>
                                        <p:tav tm="100000">
                                          <p:val>
                                            <p:strVal val="#ppt_w"/>
                                          </p:val>
                                        </p:tav>
                                      </p:tavLst>
                                    </p:anim>
                                    <p:anim calcmode="lin" valueType="num">
                                      <p:cBhvr>
                                        <p:cTn id="86" dur="250" fill="hold"/>
                                        <p:tgtEl>
                                          <p:spTgt spid="14"/>
                                        </p:tgtEl>
                                        <p:attrNameLst>
                                          <p:attrName>ppt_h</p:attrName>
                                        </p:attrNameLst>
                                      </p:cBhvr>
                                      <p:tavLst>
                                        <p:tav tm="0">
                                          <p:val>
                                            <p:strVal val="(6*min(max(#ppt_w*#ppt_h,.3),1)-7.4)/-.7*#ppt_h"/>
                                          </p:val>
                                        </p:tav>
                                        <p:tav tm="100000">
                                          <p:val>
                                            <p:strVal val="#ppt_h"/>
                                          </p:val>
                                        </p:tav>
                                      </p:tavLst>
                                    </p:anim>
                                    <p:anim calcmode="lin" valueType="num">
                                      <p:cBhvr>
                                        <p:cTn id="87" dur="250" fill="hold"/>
                                        <p:tgtEl>
                                          <p:spTgt spid="14"/>
                                        </p:tgtEl>
                                        <p:attrNameLst>
                                          <p:attrName>ppt_x</p:attrName>
                                        </p:attrNameLst>
                                      </p:cBhvr>
                                      <p:tavLst>
                                        <p:tav tm="0">
                                          <p:val>
                                            <p:fltVal val="0.5"/>
                                          </p:val>
                                        </p:tav>
                                        <p:tav tm="100000">
                                          <p:val>
                                            <p:strVal val="#ppt_x"/>
                                          </p:val>
                                        </p:tav>
                                      </p:tavLst>
                                    </p:anim>
                                    <p:anim calcmode="lin" valueType="num">
                                      <p:cBhvr>
                                        <p:cTn id="88" dur="250" fill="hold"/>
                                        <p:tgtEl>
                                          <p:spTgt spid="14"/>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nodeType="withEffect">
                                  <p:stCondLst>
                                    <p:cond delay="250"/>
                                  </p:stCondLst>
                                  <p:childTnLst>
                                    <p:set>
                                      <p:cBhvr>
                                        <p:cTn id="90" dur="1" fill="hold">
                                          <p:stCondLst>
                                            <p:cond delay="0"/>
                                          </p:stCondLst>
                                        </p:cTn>
                                        <p:tgtEl>
                                          <p:spTgt spid="64"/>
                                        </p:tgtEl>
                                        <p:attrNameLst>
                                          <p:attrName>style.visibility</p:attrName>
                                        </p:attrNameLst>
                                      </p:cBhvr>
                                      <p:to>
                                        <p:strVal val="visible"/>
                                      </p:to>
                                    </p:set>
                                    <p:anim calcmode="lin" valueType="num">
                                      <p:cBhvr>
                                        <p:cTn id="91" dur="250" fill="hold"/>
                                        <p:tgtEl>
                                          <p:spTgt spid="64"/>
                                        </p:tgtEl>
                                        <p:attrNameLst>
                                          <p:attrName>ppt_w</p:attrName>
                                        </p:attrNameLst>
                                      </p:cBhvr>
                                      <p:tavLst>
                                        <p:tav tm="0">
                                          <p:val>
                                            <p:strVal val="(6*min(max(#ppt_w*#ppt_h,.3),1)-7.4)/-.7*#ppt_w"/>
                                          </p:val>
                                        </p:tav>
                                        <p:tav tm="100000">
                                          <p:val>
                                            <p:strVal val="#ppt_w"/>
                                          </p:val>
                                        </p:tav>
                                      </p:tavLst>
                                    </p:anim>
                                    <p:anim calcmode="lin" valueType="num">
                                      <p:cBhvr>
                                        <p:cTn id="92" dur="250" fill="hold"/>
                                        <p:tgtEl>
                                          <p:spTgt spid="64"/>
                                        </p:tgtEl>
                                        <p:attrNameLst>
                                          <p:attrName>ppt_h</p:attrName>
                                        </p:attrNameLst>
                                      </p:cBhvr>
                                      <p:tavLst>
                                        <p:tav tm="0">
                                          <p:val>
                                            <p:strVal val="(6*min(max(#ppt_w*#ppt_h,.3),1)-7.4)/-.7*#ppt_h"/>
                                          </p:val>
                                        </p:tav>
                                        <p:tav tm="100000">
                                          <p:val>
                                            <p:strVal val="#ppt_h"/>
                                          </p:val>
                                        </p:tav>
                                      </p:tavLst>
                                    </p:anim>
                                    <p:anim calcmode="lin" valueType="num">
                                      <p:cBhvr>
                                        <p:cTn id="93" dur="250" fill="hold"/>
                                        <p:tgtEl>
                                          <p:spTgt spid="64"/>
                                        </p:tgtEl>
                                        <p:attrNameLst>
                                          <p:attrName>ppt_x</p:attrName>
                                        </p:attrNameLst>
                                      </p:cBhvr>
                                      <p:tavLst>
                                        <p:tav tm="0">
                                          <p:val>
                                            <p:fltVal val="0.5"/>
                                          </p:val>
                                        </p:tav>
                                        <p:tav tm="100000">
                                          <p:val>
                                            <p:strVal val="#ppt_x"/>
                                          </p:val>
                                        </p:tav>
                                      </p:tavLst>
                                    </p:anim>
                                    <p:anim calcmode="lin" valueType="num">
                                      <p:cBhvr>
                                        <p:cTn id="94" dur="250" fill="hold"/>
                                        <p:tgtEl>
                                          <p:spTgt spid="64"/>
                                        </p:tgtEl>
                                        <p:attrNameLst>
                                          <p:attrName>ppt_y</p:attrName>
                                        </p:attrNameLst>
                                      </p:cBhvr>
                                      <p:tavLst>
                                        <p:tav tm="0">
                                          <p:val>
                                            <p:strVal val="1+(6*min(max(#ppt_w*#ppt_h,.3),1)-7.4)/-.7*#ppt_h/2"/>
                                          </p:val>
                                        </p:tav>
                                        <p:tav tm="100000">
                                          <p:val>
                                            <p:strVal val="#ppt_y"/>
                                          </p:val>
                                        </p:tav>
                                      </p:tavLst>
                                    </p:anim>
                                  </p:childTnLst>
                                </p:cTn>
                              </p:par>
                              <p:par>
                                <p:cTn id="95" presetID="23" presetClass="entr" presetSubtype="36" fill="hold" nodeType="withEffect">
                                  <p:stCondLst>
                                    <p:cond delay="750"/>
                                  </p:stCondLst>
                                  <p:childTnLst>
                                    <p:set>
                                      <p:cBhvr>
                                        <p:cTn id="96" dur="1" fill="hold">
                                          <p:stCondLst>
                                            <p:cond delay="0"/>
                                          </p:stCondLst>
                                        </p:cTn>
                                        <p:tgtEl>
                                          <p:spTgt spid="68"/>
                                        </p:tgtEl>
                                        <p:attrNameLst>
                                          <p:attrName>style.visibility</p:attrName>
                                        </p:attrNameLst>
                                      </p:cBhvr>
                                      <p:to>
                                        <p:strVal val="visible"/>
                                      </p:to>
                                    </p:set>
                                    <p:anim calcmode="lin" valueType="num">
                                      <p:cBhvr>
                                        <p:cTn id="97" dur="250" fill="hold"/>
                                        <p:tgtEl>
                                          <p:spTgt spid="68"/>
                                        </p:tgtEl>
                                        <p:attrNameLst>
                                          <p:attrName>ppt_w</p:attrName>
                                        </p:attrNameLst>
                                      </p:cBhvr>
                                      <p:tavLst>
                                        <p:tav tm="0">
                                          <p:val>
                                            <p:strVal val="(6*min(max(#ppt_w*#ppt_h,.3),1)-7.4)/-.7*#ppt_w"/>
                                          </p:val>
                                        </p:tav>
                                        <p:tav tm="100000">
                                          <p:val>
                                            <p:strVal val="#ppt_w"/>
                                          </p:val>
                                        </p:tav>
                                      </p:tavLst>
                                    </p:anim>
                                    <p:anim calcmode="lin" valueType="num">
                                      <p:cBhvr>
                                        <p:cTn id="98" dur="250" fill="hold"/>
                                        <p:tgtEl>
                                          <p:spTgt spid="68"/>
                                        </p:tgtEl>
                                        <p:attrNameLst>
                                          <p:attrName>ppt_h</p:attrName>
                                        </p:attrNameLst>
                                      </p:cBhvr>
                                      <p:tavLst>
                                        <p:tav tm="0">
                                          <p:val>
                                            <p:strVal val="(6*min(max(#ppt_w*#ppt_h,.3),1)-7.4)/-.7*#ppt_h"/>
                                          </p:val>
                                        </p:tav>
                                        <p:tav tm="100000">
                                          <p:val>
                                            <p:strVal val="#ppt_h"/>
                                          </p:val>
                                        </p:tav>
                                      </p:tavLst>
                                    </p:anim>
                                    <p:anim calcmode="lin" valueType="num">
                                      <p:cBhvr>
                                        <p:cTn id="99" dur="250" fill="hold"/>
                                        <p:tgtEl>
                                          <p:spTgt spid="68"/>
                                        </p:tgtEl>
                                        <p:attrNameLst>
                                          <p:attrName>ppt_x</p:attrName>
                                        </p:attrNameLst>
                                      </p:cBhvr>
                                      <p:tavLst>
                                        <p:tav tm="0">
                                          <p:val>
                                            <p:fltVal val="0.5"/>
                                          </p:val>
                                        </p:tav>
                                        <p:tav tm="100000">
                                          <p:val>
                                            <p:strVal val="#ppt_x"/>
                                          </p:val>
                                        </p:tav>
                                      </p:tavLst>
                                    </p:anim>
                                    <p:anim calcmode="lin" valueType="num">
                                      <p:cBhvr>
                                        <p:cTn id="100" dur="250" fill="hold"/>
                                        <p:tgtEl>
                                          <p:spTgt spid="68"/>
                                        </p:tgtEl>
                                        <p:attrNameLst>
                                          <p:attrName>ppt_y</p:attrName>
                                        </p:attrNameLst>
                                      </p:cBhvr>
                                      <p:tavLst>
                                        <p:tav tm="0">
                                          <p:val>
                                            <p:strVal val="1+(6*min(max(#ppt_w*#ppt_h,.3),1)-7.4)/-.7*#ppt_h/2"/>
                                          </p:val>
                                        </p:tav>
                                        <p:tav tm="100000">
                                          <p:val>
                                            <p:strVal val="#ppt_y"/>
                                          </p:val>
                                        </p:tav>
                                      </p:tavLst>
                                    </p:anim>
                                  </p:childTnLst>
                                </p:cTn>
                              </p:par>
                              <p:par>
                                <p:cTn id="101" presetID="23" presetClass="entr" presetSubtype="36" fill="hold" nodeType="withEffect">
                                  <p:stCondLst>
                                    <p:cond delay="25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250" fill="hold"/>
                                        <p:tgtEl>
                                          <p:spTgt spid="65"/>
                                        </p:tgtEl>
                                        <p:attrNameLst>
                                          <p:attrName>ppt_w</p:attrName>
                                        </p:attrNameLst>
                                      </p:cBhvr>
                                      <p:tavLst>
                                        <p:tav tm="0">
                                          <p:val>
                                            <p:strVal val="(6*min(max(#ppt_w*#ppt_h,.3),1)-7.4)/-.7*#ppt_w"/>
                                          </p:val>
                                        </p:tav>
                                        <p:tav tm="100000">
                                          <p:val>
                                            <p:strVal val="#ppt_w"/>
                                          </p:val>
                                        </p:tav>
                                      </p:tavLst>
                                    </p:anim>
                                    <p:anim calcmode="lin" valueType="num">
                                      <p:cBhvr>
                                        <p:cTn id="104" dur="250" fill="hold"/>
                                        <p:tgtEl>
                                          <p:spTgt spid="65"/>
                                        </p:tgtEl>
                                        <p:attrNameLst>
                                          <p:attrName>ppt_h</p:attrName>
                                        </p:attrNameLst>
                                      </p:cBhvr>
                                      <p:tavLst>
                                        <p:tav tm="0">
                                          <p:val>
                                            <p:strVal val="(6*min(max(#ppt_w*#ppt_h,.3),1)-7.4)/-.7*#ppt_h"/>
                                          </p:val>
                                        </p:tav>
                                        <p:tav tm="100000">
                                          <p:val>
                                            <p:strVal val="#ppt_h"/>
                                          </p:val>
                                        </p:tav>
                                      </p:tavLst>
                                    </p:anim>
                                    <p:anim calcmode="lin" valueType="num">
                                      <p:cBhvr>
                                        <p:cTn id="105" dur="250" fill="hold"/>
                                        <p:tgtEl>
                                          <p:spTgt spid="65"/>
                                        </p:tgtEl>
                                        <p:attrNameLst>
                                          <p:attrName>ppt_x</p:attrName>
                                        </p:attrNameLst>
                                      </p:cBhvr>
                                      <p:tavLst>
                                        <p:tav tm="0">
                                          <p:val>
                                            <p:fltVal val="0.5"/>
                                          </p:val>
                                        </p:tav>
                                        <p:tav tm="100000">
                                          <p:val>
                                            <p:strVal val="#ppt_x"/>
                                          </p:val>
                                        </p:tav>
                                      </p:tavLst>
                                    </p:anim>
                                    <p:anim calcmode="lin" valueType="num">
                                      <p:cBhvr>
                                        <p:cTn id="106" dur="25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5500"/>
                            </p:stCondLst>
                            <p:childTnLst>
                              <p:par>
                                <p:cTn id="108" presetID="22" presetClass="entr" presetSubtype="4"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down)">
                                      <p:cBhvr>
                                        <p:cTn id="110" dur="500"/>
                                        <p:tgtEl>
                                          <p:spTgt spid="29"/>
                                        </p:tgtEl>
                                      </p:cBhvr>
                                    </p:animEffect>
                                  </p:childTnLst>
                                </p:cTn>
                              </p:par>
                              <p:par>
                                <p:cTn id="111" presetID="22" presetClass="entr" presetSubtype="4"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wipe(down)">
                                      <p:cBhvr>
                                        <p:cTn id="113" dur="500"/>
                                        <p:tgtEl>
                                          <p:spTgt spid="53"/>
                                        </p:tgtEl>
                                      </p:cBhvr>
                                    </p:animEffect>
                                  </p:childTnLst>
                                </p:cTn>
                              </p:par>
                              <p:par>
                                <p:cTn id="114" presetID="22" presetClass="entr" presetSubtype="4" fill="hold" nodeType="withEffect">
                                  <p:stCondLst>
                                    <p:cond delay="25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par>
                                <p:cTn id="117" presetID="22" presetClass="entr" presetSubtype="4" fill="hold"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down)">
                                      <p:cBhvr>
                                        <p:cTn id="119" dur="500"/>
                                        <p:tgtEl>
                                          <p:spTgt spid="31"/>
                                        </p:tgtEl>
                                      </p:cBhvr>
                                    </p:animEffect>
                                  </p:childTnLst>
                                </p:cTn>
                              </p:par>
                              <p:par>
                                <p:cTn id="120" presetID="22" presetClass="entr" presetSubtype="4" fill="hold" nodeType="withEffect">
                                  <p:stCondLst>
                                    <p:cond delay="500"/>
                                  </p:stCondLst>
                                  <p:childTnLst>
                                    <p:set>
                                      <p:cBhvr>
                                        <p:cTn id="121" dur="1" fill="hold">
                                          <p:stCondLst>
                                            <p:cond delay="0"/>
                                          </p:stCondLst>
                                        </p:cTn>
                                        <p:tgtEl>
                                          <p:spTgt spid="27"/>
                                        </p:tgtEl>
                                        <p:attrNameLst>
                                          <p:attrName>style.visibility</p:attrName>
                                        </p:attrNameLst>
                                      </p:cBhvr>
                                      <p:to>
                                        <p:strVal val="visible"/>
                                      </p:to>
                                    </p:set>
                                    <p:animEffect transition="in" filter="wipe(down)">
                                      <p:cBhvr>
                                        <p:cTn id="122" dur="500"/>
                                        <p:tgtEl>
                                          <p:spTgt spid="27"/>
                                        </p:tgtEl>
                                      </p:cBhvr>
                                    </p:animEffect>
                                  </p:childTnLst>
                                </p:cTn>
                              </p:par>
                              <p:par>
                                <p:cTn id="123" presetID="22" presetClass="entr" presetSubtype="4" fill="hold"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down)">
                                      <p:cBhvr>
                                        <p:cTn id="125" dur="500"/>
                                        <p:tgtEl>
                                          <p:spTgt spid="18"/>
                                        </p:tgtEl>
                                      </p:cBhvr>
                                    </p:animEffect>
                                  </p:childTnLst>
                                </p:cTn>
                              </p:par>
                              <p:par>
                                <p:cTn id="126" presetID="22" presetClass="entr" presetSubtype="4" fill="hold" nodeType="withEffect">
                                  <p:stCondLst>
                                    <p:cond delay="250"/>
                                  </p:stCondLst>
                                  <p:childTnLst>
                                    <p:set>
                                      <p:cBhvr>
                                        <p:cTn id="127" dur="1" fill="hold">
                                          <p:stCondLst>
                                            <p:cond delay="0"/>
                                          </p:stCondLst>
                                        </p:cTn>
                                        <p:tgtEl>
                                          <p:spTgt spid="30"/>
                                        </p:tgtEl>
                                        <p:attrNameLst>
                                          <p:attrName>style.visibility</p:attrName>
                                        </p:attrNameLst>
                                      </p:cBhvr>
                                      <p:to>
                                        <p:strVal val="visible"/>
                                      </p:to>
                                    </p:set>
                                    <p:animEffect transition="in" filter="wipe(down)">
                                      <p:cBhvr>
                                        <p:cTn id="128" dur="500"/>
                                        <p:tgtEl>
                                          <p:spTgt spid="30"/>
                                        </p:tgtEl>
                                      </p:cBhvr>
                                    </p:animEffect>
                                  </p:childTnLst>
                                </p:cTn>
                              </p:par>
                            </p:childTnLst>
                          </p:cTn>
                        </p:par>
                        <p:par>
                          <p:cTn id="129" fill="hold">
                            <p:stCondLst>
                              <p:cond delay="6500"/>
                            </p:stCondLst>
                            <p:childTnLst>
                              <p:par>
                                <p:cTn id="130" presetID="42" presetClass="entr" presetSubtype="0"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fade">
                                      <p:cBhvr>
                                        <p:cTn id="132" dur="1000"/>
                                        <p:tgtEl>
                                          <p:spTgt spid="13"/>
                                        </p:tgtEl>
                                      </p:cBhvr>
                                    </p:animEffect>
                                    <p:anim calcmode="lin" valueType="num">
                                      <p:cBhvr>
                                        <p:cTn id="133" dur="1000" fill="hold"/>
                                        <p:tgtEl>
                                          <p:spTgt spid="13"/>
                                        </p:tgtEl>
                                        <p:attrNameLst>
                                          <p:attrName>ppt_x</p:attrName>
                                        </p:attrNameLst>
                                      </p:cBhvr>
                                      <p:tavLst>
                                        <p:tav tm="0">
                                          <p:val>
                                            <p:strVal val="#ppt_x"/>
                                          </p:val>
                                        </p:tav>
                                        <p:tav tm="100000">
                                          <p:val>
                                            <p:strVal val="#ppt_x"/>
                                          </p:val>
                                        </p:tav>
                                      </p:tavLst>
                                    </p:anim>
                                    <p:anim calcmode="lin" valueType="num">
                                      <p:cBhvr>
                                        <p:cTn id="1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animBg="1"/>
      <p:bldP spid="2" grpId="0"/>
      <p:bldP spid="4" grpId="0" animBg="1"/>
      <p:bldP spid="5" grpId="0" animBg="1"/>
      <p:bldP spid="10" grpId="0"/>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bwMode="auto">
          <a:xfrm rot="19464893">
            <a:off x="1524266" y="1321618"/>
            <a:ext cx="2729021" cy="2883959"/>
          </a:xfrm>
          <a:prstGeom prst="ellipse">
            <a:avLst/>
          </a:prstGeom>
          <a:gradFill>
            <a:gsLst>
              <a:gs pos="0">
                <a:schemeClr val="bg1">
                  <a:alpha val="44000"/>
                </a:schemeClr>
              </a:gs>
              <a:gs pos="100000">
                <a:schemeClr val="accent1">
                  <a:tint val="23500"/>
                  <a:satMod val="160000"/>
                  <a:alpha val="0"/>
                </a:schemeClr>
              </a:gs>
            </a:gsLst>
            <a:lin ang="5400000" scaled="0"/>
          </a:gradFill>
          <a:ln w="9525" cap="flat" cmpd="sng" algn="ctr">
            <a:gradFill>
              <a:gsLst>
                <a:gs pos="0">
                  <a:srgbClr val="FFC000"/>
                </a:gs>
                <a:gs pos="100000">
                  <a:schemeClr val="accent1">
                    <a:tint val="23500"/>
                    <a:satMod val="160000"/>
                    <a:alpha val="0"/>
                  </a:schemeClr>
                </a:gs>
              </a:gsLst>
              <a:lin ang="5400000" scaled="0"/>
            </a:gra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5" name="矩形标注 4"/>
          <p:cNvSpPr/>
          <p:nvPr/>
        </p:nvSpPr>
        <p:spPr bwMode="auto">
          <a:xfrm>
            <a:off x="3920855" y="1315039"/>
            <a:ext cx="3520573" cy="667568"/>
          </a:xfrm>
          <a:prstGeom prst="wedgeRectCallout">
            <a:avLst>
              <a:gd name="adj1" fmla="val -18428"/>
              <a:gd name="adj2" fmla="val 73821"/>
            </a:avLst>
          </a:prstGeom>
          <a:pattFill prst="pct50">
            <a:fgClr>
              <a:srgbClr val="FF0000"/>
            </a:fgClr>
            <a:bgClr>
              <a:srgbClr val="C00000"/>
            </a:bgClr>
          </a:pattFill>
          <a:ln w="9525" cap="flat" cmpd="sng" algn="ctr">
            <a:solidFill>
              <a:srgbClr val="FFFF00"/>
            </a:soli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6" name="TextBox 5"/>
          <p:cNvSpPr txBox="1"/>
          <p:nvPr/>
        </p:nvSpPr>
        <p:spPr>
          <a:xfrm>
            <a:off x="3884871" y="1350985"/>
            <a:ext cx="3520574" cy="571182"/>
          </a:xfrm>
          <a:prstGeom prst="rect">
            <a:avLst/>
          </a:prstGeom>
          <a:noFill/>
        </p:spPr>
        <p:txBody>
          <a:bodyPr wrap="square" rtlCol="0">
            <a:spAutoFit/>
          </a:bodyPr>
          <a:lstStyle/>
          <a:p>
            <a:pPr algn="just"/>
            <a:r>
              <a:rPr lang="zh-CN" altLang="en-US" sz="1556" dirty="0">
                <a:solidFill>
                  <a:srgbClr val="FFC000"/>
                </a:solidFill>
                <a:latin typeface="微软雅黑" pitchFamily="34" charset="-122"/>
                <a:ea typeface="微软雅黑" pitchFamily="34" charset="-122"/>
              </a:rPr>
              <a:t>在当代中国，中国梦具体的实现形式，就是建设中国特色社会主义。</a:t>
            </a:r>
          </a:p>
        </p:txBody>
      </p:sp>
      <p:pic>
        <p:nvPicPr>
          <p:cNvPr id="8195" name="Picture 3" descr="C:\Users\PC\Desktop\flag2008\chi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55925">
            <a:off x="795420" y="-649282"/>
            <a:ext cx="2581624" cy="258162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标注 8"/>
          <p:cNvSpPr/>
          <p:nvPr/>
        </p:nvSpPr>
        <p:spPr bwMode="auto">
          <a:xfrm>
            <a:off x="5173244" y="2488808"/>
            <a:ext cx="4170321" cy="827299"/>
          </a:xfrm>
          <a:prstGeom prst="wedgeRectCallout">
            <a:avLst>
              <a:gd name="adj1" fmla="val 1197"/>
              <a:gd name="adj2" fmla="val 111346"/>
            </a:avLst>
          </a:prstGeom>
          <a:pattFill prst="pct50">
            <a:fgClr>
              <a:srgbClr val="FF0000"/>
            </a:fgClr>
            <a:bgClr>
              <a:srgbClr val="C00000"/>
            </a:bgClr>
          </a:pattFill>
          <a:ln w="9525" cap="flat" cmpd="sng" algn="ctr">
            <a:solidFill>
              <a:srgbClr val="FFFF00"/>
            </a:soli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10" name="TextBox 9"/>
          <p:cNvSpPr txBox="1"/>
          <p:nvPr/>
        </p:nvSpPr>
        <p:spPr>
          <a:xfrm>
            <a:off x="5167498" y="2467503"/>
            <a:ext cx="4142811" cy="848181"/>
          </a:xfrm>
          <a:prstGeom prst="rect">
            <a:avLst/>
          </a:prstGeom>
          <a:noFill/>
        </p:spPr>
        <p:txBody>
          <a:bodyPr wrap="square" rtlCol="0">
            <a:spAutoFit/>
          </a:bodyPr>
          <a:lstStyle/>
          <a:p>
            <a:pPr algn="just"/>
            <a:r>
              <a:rPr lang="zh-CN" altLang="en-US" sz="1556" dirty="0">
                <a:solidFill>
                  <a:srgbClr val="FFC000"/>
                </a:solidFill>
                <a:latin typeface="微软雅黑" pitchFamily="34" charset="-122"/>
                <a:ea typeface="微软雅黑" pitchFamily="34" charset="-122"/>
              </a:rPr>
              <a:t>党的</a:t>
            </a:r>
            <a:r>
              <a:rPr lang="zh-CN" altLang="en-US" b="1" dirty="0">
                <a:solidFill>
                  <a:srgbClr val="FFFF00"/>
                </a:solidFill>
                <a:latin typeface="微软雅黑" pitchFamily="34" charset="-122"/>
                <a:ea typeface="微软雅黑" pitchFamily="34" charset="-122"/>
              </a:rPr>
              <a:t>十八大</a:t>
            </a:r>
            <a:r>
              <a:rPr lang="zh-CN" altLang="en-US" sz="1556" dirty="0">
                <a:solidFill>
                  <a:srgbClr val="FFC000"/>
                </a:solidFill>
                <a:latin typeface="微软雅黑" pitchFamily="34" charset="-122"/>
                <a:ea typeface="微软雅黑" pitchFamily="34" charset="-122"/>
              </a:rPr>
              <a:t>指出，建设中国特色社主义的总任务，是实现社会主义现代化和中华民族伟大复兴。</a:t>
            </a:r>
          </a:p>
        </p:txBody>
      </p:sp>
      <p:sp>
        <p:nvSpPr>
          <p:cNvPr id="11" name="矩形标注 10"/>
          <p:cNvSpPr/>
          <p:nvPr/>
        </p:nvSpPr>
        <p:spPr bwMode="auto">
          <a:xfrm>
            <a:off x="2086232" y="3969447"/>
            <a:ext cx="6551142" cy="827299"/>
          </a:xfrm>
          <a:prstGeom prst="wedgeRectCallout">
            <a:avLst>
              <a:gd name="adj1" fmla="val -18428"/>
              <a:gd name="adj2" fmla="val 73821"/>
            </a:avLst>
          </a:prstGeom>
          <a:pattFill prst="pct50">
            <a:fgClr>
              <a:srgbClr val="FF0000"/>
            </a:fgClr>
            <a:bgClr>
              <a:srgbClr val="C00000"/>
            </a:bgClr>
          </a:pattFill>
          <a:ln w="9525" cap="flat" cmpd="sng" algn="ctr">
            <a:solidFill>
              <a:srgbClr val="FFFF00"/>
            </a:soli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12" name="TextBox 11"/>
          <p:cNvSpPr txBox="1"/>
          <p:nvPr/>
        </p:nvSpPr>
        <p:spPr>
          <a:xfrm>
            <a:off x="2108081" y="3990120"/>
            <a:ext cx="6515159" cy="810607"/>
          </a:xfrm>
          <a:prstGeom prst="rect">
            <a:avLst/>
          </a:prstGeom>
          <a:noFill/>
        </p:spPr>
        <p:txBody>
          <a:bodyPr wrap="square" rtlCol="0">
            <a:spAutoFit/>
          </a:bodyPr>
          <a:lstStyle/>
          <a:p>
            <a:pPr algn="just"/>
            <a:r>
              <a:rPr lang="zh-CN" altLang="en-US" sz="1556" dirty="0">
                <a:solidFill>
                  <a:srgbClr val="FFC000"/>
                </a:solidFill>
                <a:latin typeface="微软雅黑" pitchFamily="34" charset="-122"/>
                <a:ea typeface="微软雅黑" pitchFamily="34" charset="-122"/>
              </a:rPr>
              <a:t>建设中国特色社会主义，把我国建设成为富强民主文明和谐的社会主义现代化国家，是当代中国最大的政治任务，是全党全国各族人民共同的理想和奋斗目标。</a:t>
            </a:r>
          </a:p>
        </p:txBody>
      </p:sp>
      <p:sp>
        <p:nvSpPr>
          <p:cNvPr id="7" name="椭圆形标注 6"/>
          <p:cNvSpPr/>
          <p:nvPr/>
        </p:nvSpPr>
        <p:spPr bwMode="auto">
          <a:xfrm>
            <a:off x="1690305" y="1575553"/>
            <a:ext cx="1966578" cy="1906871"/>
          </a:xfrm>
          <a:prstGeom prst="wedgeEllipseCallout">
            <a:avLst>
              <a:gd name="adj1" fmla="val 51459"/>
              <a:gd name="adj2" fmla="val 34023"/>
            </a:avLst>
          </a:prstGeom>
          <a:blipFill dpi="0" rotWithShape="1">
            <a:blip r:embed="rId4" cstate="email">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l="-38000" t="1000" r="-30000" b="-2000"/>
            </a:stretch>
          </a:blipFill>
          <a:ln w="15875" cap="flat" cmpd="sng" algn="ctr">
            <a:solidFill>
              <a:schemeClr val="bg1"/>
            </a:soli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prstTxWarp prst="textNoShape">
              <a:avLst/>
            </a:prstTxWarp>
          </a:bodyPr>
          <a:lstStyle/>
          <a:p>
            <a:endParaRPr lang="zh-CN" altLang="en-US">
              <a:latin typeface="Arial" pitchFamily="34" charset="0"/>
            </a:endParaRPr>
          </a:p>
        </p:txBody>
      </p:sp>
      <p:sp>
        <p:nvSpPr>
          <p:cNvPr id="2" name="TextBox 1"/>
          <p:cNvSpPr txBox="1"/>
          <p:nvPr/>
        </p:nvSpPr>
        <p:spPr>
          <a:xfrm>
            <a:off x="252856" y="3165087"/>
            <a:ext cx="9660392" cy="571054"/>
          </a:xfrm>
          <a:prstGeom prst="rect">
            <a:avLst/>
          </a:prstGeom>
          <a:noFill/>
        </p:spPr>
        <p:txBody>
          <a:bodyPr wrap="square" rtlCol="0">
            <a:spAutoFit/>
          </a:bodyPr>
          <a:lstStyle/>
          <a:p>
            <a:pPr algn="just"/>
            <a:r>
              <a:rPr lang="zh-CN" altLang="en-US" sz="3111" b="1" dirty="0">
                <a:solidFill>
                  <a:srgbClr val="FFC000"/>
                </a:solidFill>
                <a:latin typeface="微软雅黑" pitchFamily="34" charset="-122"/>
                <a:ea typeface="微软雅黑" pitchFamily="34" charset="-122"/>
              </a:rPr>
              <a:t>党的十八大把这一总目标具体分解为两个百年的目标。</a:t>
            </a:r>
          </a:p>
        </p:txBody>
      </p:sp>
      <p:pic>
        <p:nvPicPr>
          <p:cNvPr id="8196" name="Picture 4" descr="C:\Users\PC\Desktop\Nipic_8030063_2012062208325419931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752928">
            <a:off x="150152" y="1499663"/>
            <a:ext cx="2532188" cy="1676960"/>
          </a:xfrm>
          <a:prstGeom prst="rect">
            <a:avLst/>
          </a:prstGeom>
          <a:noFill/>
          <a:effectLst>
            <a:outerShdw blurRad="165100" dist="38100" dir="5400000" sx="98000" sy="98000" algn="t" rotWithShape="0">
              <a:prstClr val="black">
                <a:alpha val="79000"/>
              </a:prstClr>
            </a:outerShdw>
          </a:effectLst>
          <a:extLst>
            <a:ext uri="{909E8E84-426E-40DD-AFC4-6F175D3DCCD1}">
              <a14:hiddenFill xmlns:a14="http://schemas.microsoft.com/office/drawing/2010/main">
                <a:solidFill>
                  <a:srgbClr val="FFFFFF"/>
                </a:solidFill>
              </a14:hiddenFill>
            </a:ext>
          </a:extLst>
        </p:spPr>
      </p:pic>
      <p:cxnSp>
        <p:nvCxnSpPr>
          <p:cNvPr id="16" name="直接连接符 15"/>
          <p:cNvCxnSpPr/>
          <p:nvPr/>
        </p:nvCxnSpPr>
        <p:spPr bwMode="auto">
          <a:xfrm flipV="1">
            <a:off x="349616" y="3746501"/>
            <a:ext cx="9520099" cy="18139"/>
          </a:xfrm>
          <a:prstGeom prst="line">
            <a:avLst/>
          </a:prstGeom>
          <a:solidFill>
            <a:schemeClr val="accent1"/>
          </a:solidFill>
          <a:ln w="9525" cap="flat" cmpd="sng" algn="ctr">
            <a:solidFill>
              <a:srgbClr val="FFC000"/>
            </a:solidFill>
            <a:prstDash val="solid"/>
            <a:round/>
            <a:headEnd type="none" w="med" len="med"/>
            <a:tailEnd type="none" w="med" len="med"/>
          </a:ln>
          <a:effectLst/>
        </p:spPr>
      </p:cxnSp>
      <p:sp>
        <p:nvSpPr>
          <p:cNvPr id="21" name="TextBox 20"/>
          <p:cNvSpPr txBox="1"/>
          <p:nvPr/>
        </p:nvSpPr>
        <p:spPr>
          <a:xfrm>
            <a:off x="6823502" y="3156945"/>
            <a:ext cx="2045109" cy="571054"/>
          </a:xfrm>
          <a:prstGeom prst="rect">
            <a:avLst/>
          </a:prstGeom>
          <a:noFill/>
        </p:spPr>
        <p:txBody>
          <a:bodyPr wrap="square" rtlCol="0">
            <a:spAutoFit/>
          </a:bodyPr>
          <a:lstStyle/>
          <a:p>
            <a:pPr algn="just"/>
            <a:r>
              <a:rPr lang="zh-CN" altLang="en-US" sz="3111" b="1" kern="1100" spc="122" dirty="0">
                <a:solidFill>
                  <a:schemeClr val="bg1"/>
                </a:solidFill>
                <a:latin typeface="微软雅黑" pitchFamily="34" charset="-122"/>
                <a:ea typeface="微软雅黑" pitchFamily="34" charset="-122"/>
              </a:rPr>
              <a:t>两个百年</a:t>
            </a:r>
          </a:p>
        </p:txBody>
      </p:sp>
    </p:spTree>
    <p:extLst>
      <p:ext uri="{BB962C8B-B14F-4D97-AF65-F5344CB8AC3E}">
        <p14:creationId xmlns:p14="http://schemas.microsoft.com/office/powerpoint/2010/main" val="1854045227"/>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000"/>
                            </p:stCondLst>
                            <p:childTnLst>
                              <p:par>
                                <p:cTn id="27" presetID="26" presetClass="emph" presetSubtype="0" fill="hold" grpId="1" nodeType="after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par>
                          <p:cTn id="30" fill="hold">
                            <p:stCondLst>
                              <p:cond delay="3500"/>
                            </p:stCondLst>
                            <p:childTnLst>
                              <p:par>
                                <p:cTn id="31" presetID="47"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5000"/>
                            </p:stCondLst>
                            <p:childTnLst>
                              <p:par>
                                <p:cTn id="41" presetID="47"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14" presetClass="entr" presetSubtype="1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par>
                                <p:cTn id="50" presetID="31" presetClass="exit" presetSubtype="0" fill="hold" nodeType="withEffect">
                                  <p:stCondLst>
                                    <p:cond delay="2250"/>
                                  </p:stCondLst>
                                  <p:childTnLst>
                                    <p:anim calcmode="lin" valueType="num">
                                      <p:cBhvr>
                                        <p:cTn id="51" dur="1000"/>
                                        <p:tgtEl>
                                          <p:spTgt spid="8195"/>
                                        </p:tgtEl>
                                        <p:attrNameLst>
                                          <p:attrName>ppt_w</p:attrName>
                                        </p:attrNameLst>
                                      </p:cBhvr>
                                      <p:tavLst>
                                        <p:tav tm="0">
                                          <p:val>
                                            <p:strVal val="ppt_w"/>
                                          </p:val>
                                        </p:tav>
                                        <p:tav tm="100000">
                                          <p:val>
                                            <p:fltVal val="0"/>
                                          </p:val>
                                        </p:tav>
                                      </p:tavLst>
                                    </p:anim>
                                    <p:anim calcmode="lin" valueType="num">
                                      <p:cBhvr>
                                        <p:cTn id="52" dur="1000"/>
                                        <p:tgtEl>
                                          <p:spTgt spid="8195"/>
                                        </p:tgtEl>
                                        <p:attrNameLst>
                                          <p:attrName>ppt_h</p:attrName>
                                        </p:attrNameLst>
                                      </p:cBhvr>
                                      <p:tavLst>
                                        <p:tav tm="0">
                                          <p:val>
                                            <p:strVal val="ppt_h"/>
                                          </p:val>
                                        </p:tav>
                                        <p:tav tm="100000">
                                          <p:val>
                                            <p:fltVal val="0"/>
                                          </p:val>
                                        </p:tav>
                                      </p:tavLst>
                                    </p:anim>
                                    <p:anim calcmode="lin" valueType="num">
                                      <p:cBhvr>
                                        <p:cTn id="53" dur="1000"/>
                                        <p:tgtEl>
                                          <p:spTgt spid="8195"/>
                                        </p:tgtEl>
                                        <p:attrNameLst>
                                          <p:attrName>style.rotation</p:attrName>
                                        </p:attrNameLst>
                                      </p:cBhvr>
                                      <p:tavLst>
                                        <p:tav tm="0">
                                          <p:val>
                                            <p:fltVal val="0"/>
                                          </p:val>
                                        </p:tav>
                                        <p:tav tm="100000">
                                          <p:val>
                                            <p:fltVal val="90"/>
                                          </p:val>
                                        </p:tav>
                                      </p:tavLst>
                                    </p:anim>
                                    <p:animEffect transition="out" filter="fade">
                                      <p:cBhvr>
                                        <p:cTn id="54" dur="1000"/>
                                        <p:tgtEl>
                                          <p:spTgt spid="8195"/>
                                        </p:tgtEl>
                                      </p:cBhvr>
                                    </p:animEffect>
                                    <p:set>
                                      <p:cBhvr>
                                        <p:cTn id="55" dur="1" fill="hold">
                                          <p:stCondLst>
                                            <p:cond delay="999"/>
                                          </p:stCondLst>
                                        </p:cTn>
                                        <p:tgtEl>
                                          <p:spTgt spid="8195"/>
                                        </p:tgtEl>
                                        <p:attrNameLst>
                                          <p:attrName>style.visibility</p:attrName>
                                        </p:attrNameLst>
                                      </p:cBhvr>
                                      <p:to>
                                        <p:strVal val="hidden"/>
                                      </p:to>
                                    </p:set>
                                  </p:childTnLst>
                                </p:cTn>
                              </p:par>
                            </p:childTnLst>
                          </p:cTn>
                        </p:par>
                        <p:par>
                          <p:cTn id="56" fill="hold">
                            <p:stCondLst>
                              <p:cond delay="9250"/>
                            </p:stCondLst>
                            <p:childTnLst>
                              <p:par>
                                <p:cTn id="57" presetID="37" presetClass="exit" presetSubtype="0" fill="hold" grpId="1" nodeType="afterEffect">
                                  <p:stCondLst>
                                    <p:cond delay="0"/>
                                  </p:stCondLst>
                                  <p:childTnLst>
                                    <p:animEffect transition="out" filter="fade">
                                      <p:cBhvr>
                                        <p:cTn id="58" dur="1000"/>
                                        <p:tgtEl>
                                          <p:spTgt spid="5"/>
                                        </p:tgtEl>
                                      </p:cBhvr>
                                    </p:animEffect>
                                    <p:anim calcmode="lin" valueType="num">
                                      <p:cBhvr>
                                        <p:cTn id="59" dur="1000"/>
                                        <p:tgtEl>
                                          <p:spTgt spid="5"/>
                                        </p:tgtEl>
                                        <p:attrNameLst>
                                          <p:attrName>ppt_x</p:attrName>
                                        </p:attrNameLst>
                                      </p:cBhvr>
                                      <p:tavLst>
                                        <p:tav tm="0">
                                          <p:val>
                                            <p:strVal val="ppt_x"/>
                                          </p:val>
                                        </p:tav>
                                        <p:tav tm="100000">
                                          <p:val>
                                            <p:strVal val="ppt_x"/>
                                          </p:val>
                                        </p:tav>
                                      </p:tavLst>
                                    </p:anim>
                                    <p:anim calcmode="lin" valueType="num">
                                      <p:cBhvr>
                                        <p:cTn id="60" dur="100" decel="100000"/>
                                        <p:tgtEl>
                                          <p:spTgt spid="5"/>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5"/>
                                        </p:tgtEl>
                                        <p:attrNameLst>
                                          <p:attrName>ppt_y</p:attrName>
                                        </p:attrNameLst>
                                      </p:cBhvr>
                                      <p:tavLst>
                                        <p:tav tm="0">
                                          <p:val>
                                            <p:strVal val="ppt_y"/>
                                          </p:val>
                                        </p:tav>
                                        <p:tav tm="100000">
                                          <p:val>
                                            <p:strVal val="ppt_y+1"/>
                                          </p:val>
                                        </p:tav>
                                      </p:tavLst>
                                    </p:anim>
                                    <p:set>
                                      <p:cBhvr>
                                        <p:cTn id="62" dur="1" fill="hold">
                                          <p:stCondLst>
                                            <p:cond delay="999"/>
                                          </p:stCondLst>
                                        </p:cTn>
                                        <p:tgtEl>
                                          <p:spTgt spid="5"/>
                                        </p:tgtEl>
                                        <p:attrNameLst>
                                          <p:attrName>style.visibility</p:attrName>
                                        </p:attrNameLst>
                                      </p:cBhvr>
                                      <p:to>
                                        <p:strVal val="hidden"/>
                                      </p:to>
                                    </p:set>
                                  </p:childTnLst>
                                </p:cTn>
                              </p:par>
                              <p:par>
                                <p:cTn id="63" presetID="37" presetClass="exit" presetSubtype="0" fill="hold" grpId="1" nodeType="withEffect">
                                  <p:stCondLst>
                                    <p:cond delay="250"/>
                                  </p:stCondLst>
                                  <p:childTnLst>
                                    <p:animEffect transition="out" filter="fade">
                                      <p:cBhvr>
                                        <p:cTn id="64" dur="1000"/>
                                        <p:tgtEl>
                                          <p:spTgt spid="8"/>
                                        </p:tgtEl>
                                      </p:cBhvr>
                                    </p:animEffect>
                                    <p:anim calcmode="lin" valueType="num">
                                      <p:cBhvr>
                                        <p:cTn id="65" dur="1000"/>
                                        <p:tgtEl>
                                          <p:spTgt spid="8"/>
                                        </p:tgtEl>
                                        <p:attrNameLst>
                                          <p:attrName>ppt_x</p:attrName>
                                        </p:attrNameLst>
                                      </p:cBhvr>
                                      <p:tavLst>
                                        <p:tav tm="0">
                                          <p:val>
                                            <p:strVal val="ppt_x"/>
                                          </p:val>
                                        </p:tav>
                                        <p:tav tm="100000">
                                          <p:val>
                                            <p:strVal val="ppt_x"/>
                                          </p:val>
                                        </p:tav>
                                      </p:tavLst>
                                    </p:anim>
                                    <p:anim calcmode="lin" valueType="num">
                                      <p:cBhvr>
                                        <p:cTn id="66" dur="100" decel="100000"/>
                                        <p:tgtEl>
                                          <p:spTgt spid="8"/>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8"/>
                                        </p:tgtEl>
                                        <p:attrNameLst>
                                          <p:attrName>ppt_y</p:attrName>
                                        </p:attrNameLst>
                                      </p:cBhvr>
                                      <p:tavLst>
                                        <p:tav tm="0">
                                          <p:val>
                                            <p:strVal val="ppt_y"/>
                                          </p:val>
                                        </p:tav>
                                        <p:tav tm="100000">
                                          <p:val>
                                            <p:strVal val="ppt_y+1"/>
                                          </p:val>
                                        </p:tav>
                                      </p:tavLst>
                                    </p:anim>
                                    <p:set>
                                      <p:cBhvr>
                                        <p:cTn id="68" dur="1" fill="hold">
                                          <p:stCondLst>
                                            <p:cond delay="999"/>
                                          </p:stCondLst>
                                        </p:cTn>
                                        <p:tgtEl>
                                          <p:spTgt spid="8"/>
                                        </p:tgtEl>
                                        <p:attrNameLst>
                                          <p:attrName>style.visibility</p:attrName>
                                        </p:attrNameLst>
                                      </p:cBhvr>
                                      <p:to>
                                        <p:strVal val="hidden"/>
                                      </p:to>
                                    </p:set>
                                  </p:childTnLst>
                                </p:cTn>
                              </p:par>
                              <p:par>
                                <p:cTn id="69" presetID="37" presetClass="exit" presetSubtype="0" fill="hold" grpId="2" nodeType="withEffect">
                                  <p:stCondLst>
                                    <p:cond delay="500"/>
                                  </p:stCondLst>
                                  <p:childTnLst>
                                    <p:animEffect transition="out" filter="fade">
                                      <p:cBhvr>
                                        <p:cTn id="70" dur="1000"/>
                                        <p:tgtEl>
                                          <p:spTgt spid="7"/>
                                        </p:tgtEl>
                                      </p:cBhvr>
                                    </p:animEffect>
                                    <p:anim calcmode="lin" valueType="num">
                                      <p:cBhvr>
                                        <p:cTn id="71" dur="1000"/>
                                        <p:tgtEl>
                                          <p:spTgt spid="7"/>
                                        </p:tgtEl>
                                        <p:attrNameLst>
                                          <p:attrName>ppt_x</p:attrName>
                                        </p:attrNameLst>
                                      </p:cBhvr>
                                      <p:tavLst>
                                        <p:tav tm="0">
                                          <p:val>
                                            <p:strVal val="ppt_x"/>
                                          </p:val>
                                        </p:tav>
                                        <p:tav tm="100000">
                                          <p:val>
                                            <p:strVal val="ppt_x"/>
                                          </p:val>
                                        </p:tav>
                                      </p:tavLst>
                                    </p:anim>
                                    <p:anim calcmode="lin" valueType="num">
                                      <p:cBhvr>
                                        <p:cTn id="72" dur="100" decel="100000"/>
                                        <p:tgtEl>
                                          <p:spTgt spid="7"/>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7"/>
                                        </p:tgtEl>
                                        <p:attrNameLst>
                                          <p:attrName>ppt_y</p:attrName>
                                        </p:attrNameLst>
                                      </p:cBhvr>
                                      <p:tavLst>
                                        <p:tav tm="0">
                                          <p:val>
                                            <p:strVal val="ppt_y"/>
                                          </p:val>
                                        </p:tav>
                                        <p:tav tm="100000">
                                          <p:val>
                                            <p:strVal val="ppt_y+1"/>
                                          </p:val>
                                        </p:tav>
                                      </p:tavLst>
                                    </p:anim>
                                    <p:set>
                                      <p:cBhvr>
                                        <p:cTn id="74" dur="1" fill="hold">
                                          <p:stCondLst>
                                            <p:cond delay="999"/>
                                          </p:stCondLst>
                                        </p:cTn>
                                        <p:tgtEl>
                                          <p:spTgt spid="7"/>
                                        </p:tgtEl>
                                        <p:attrNameLst>
                                          <p:attrName>style.visibility</p:attrName>
                                        </p:attrNameLst>
                                      </p:cBhvr>
                                      <p:to>
                                        <p:strVal val="hidden"/>
                                      </p:to>
                                    </p:set>
                                  </p:childTnLst>
                                </p:cTn>
                              </p:par>
                              <p:par>
                                <p:cTn id="75" presetID="37" presetClass="exit" presetSubtype="0" fill="hold" grpId="1" nodeType="withEffect">
                                  <p:stCondLst>
                                    <p:cond delay="750"/>
                                  </p:stCondLst>
                                  <p:childTnLst>
                                    <p:animEffect transition="out" filter="fade">
                                      <p:cBhvr>
                                        <p:cTn id="76" dur="1000"/>
                                        <p:tgtEl>
                                          <p:spTgt spid="9"/>
                                        </p:tgtEl>
                                      </p:cBhvr>
                                    </p:animEffect>
                                    <p:anim calcmode="lin" valueType="num">
                                      <p:cBhvr>
                                        <p:cTn id="77" dur="1000"/>
                                        <p:tgtEl>
                                          <p:spTgt spid="9"/>
                                        </p:tgtEl>
                                        <p:attrNameLst>
                                          <p:attrName>ppt_x</p:attrName>
                                        </p:attrNameLst>
                                      </p:cBhvr>
                                      <p:tavLst>
                                        <p:tav tm="0">
                                          <p:val>
                                            <p:strVal val="ppt_x"/>
                                          </p:val>
                                        </p:tav>
                                        <p:tav tm="100000">
                                          <p:val>
                                            <p:strVal val="ppt_x"/>
                                          </p:val>
                                        </p:tav>
                                      </p:tavLst>
                                    </p:anim>
                                    <p:anim calcmode="lin" valueType="num">
                                      <p:cBhvr>
                                        <p:cTn id="78" dur="100" decel="100000"/>
                                        <p:tgtEl>
                                          <p:spTgt spid="9"/>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9"/>
                                        </p:tgtEl>
                                        <p:attrNameLst>
                                          <p:attrName>ppt_y</p:attrName>
                                        </p:attrNameLst>
                                      </p:cBhvr>
                                      <p:tavLst>
                                        <p:tav tm="0">
                                          <p:val>
                                            <p:strVal val="ppt_y"/>
                                          </p:val>
                                        </p:tav>
                                        <p:tav tm="100000">
                                          <p:val>
                                            <p:strVal val="ppt_y+1"/>
                                          </p:val>
                                        </p:tav>
                                      </p:tavLst>
                                    </p:anim>
                                    <p:set>
                                      <p:cBhvr>
                                        <p:cTn id="80" dur="1" fill="hold">
                                          <p:stCondLst>
                                            <p:cond delay="999"/>
                                          </p:stCondLst>
                                        </p:cTn>
                                        <p:tgtEl>
                                          <p:spTgt spid="9"/>
                                        </p:tgtEl>
                                        <p:attrNameLst>
                                          <p:attrName>style.visibility</p:attrName>
                                        </p:attrNameLst>
                                      </p:cBhvr>
                                      <p:to>
                                        <p:strVal val="hidden"/>
                                      </p:to>
                                    </p:set>
                                  </p:childTnLst>
                                </p:cTn>
                              </p:par>
                              <p:par>
                                <p:cTn id="81" presetID="37" presetClass="exit" presetSubtype="0" fill="hold" grpId="1" nodeType="withEffect">
                                  <p:stCondLst>
                                    <p:cond delay="1000"/>
                                  </p:stCondLst>
                                  <p:childTnLst>
                                    <p:animEffect transition="out" filter="fade">
                                      <p:cBhvr>
                                        <p:cTn id="82" dur="1000"/>
                                        <p:tgtEl>
                                          <p:spTgt spid="11"/>
                                        </p:tgtEl>
                                      </p:cBhvr>
                                    </p:animEffect>
                                    <p:anim calcmode="lin" valueType="num">
                                      <p:cBhvr>
                                        <p:cTn id="83" dur="1000"/>
                                        <p:tgtEl>
                                          <p:spTgt spid="11"/>
                                        </p:tgtEl>
                                        <p:attrNameLst>
                                          <p:attrName>ppt_x</p:attrName>
                                        </p:attrNameLst>
                                      </p:cBhvr>
                                      <p:tavLst>
                                        <p:tav tm="0">
                                          <p:val>
                                            <p:strVal val="ppt_x"/>
                                          </p:val>
                                        </p:tav>
                                        <p:tav tm="100000">
                                          <p:val>
                                            <p:strVal val="ppt_x"/>
                                          </p:val>
                                        </p:tav>
                                      </p:tavLst>
                                    </p:anim>
                                    <p:anim calcmode="lin" valueType="num">
                                      <p:cBhvr>
                                        <p:cTn id="84" dur="100" decel="100000"/>
                                        <p:tgtEl>
                                          <p:spTgt spid="11"/>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11"/>
                                        </p:tgtEl>
                                        <p:attrNameLst>
                                          <p:attrName>ppt_y</p:attrName>
                                        </p:attrNameLst>
                                      </p:cBhvr>
                                      <p:tavLst>
                                        <p:tav tm="0">
                                          <p:val>
                                            <p:strVal val="ppt_y"/>
                                          </p:val>
                                        </p:tav>
                                        <p:tav tm="100000">
                                          <p:val>
                                            <p:strVal val="ppt_y+1"/>
                                          </p:val>
                                        </p:tav>
                                      </p:tavLst>
                                    </p:anim>
                                    <p:set>
                                      <p:cBhvr>
                                        <p:cTn id="86" dur="1" fill="hold">
                                          <p:stCondLst>
                                            <p:cond delay="999"/>
                                          </p:stCondLst>
                                        </p:cTn>
                                        <p:tgtEl>
                                          <p:spTgt spid="11"/>
                                        </p:tgtEl>
                                        <p:attrNameLst>
                                          <p:attrName>style.visibility</p:attrName>
                                        </p:attrNameLst>
                                      </p:cBhvr>
                                      <p:to>
                                        <p:strVal val="hidden"/>
                                      </p:to>
                                    </p:set>
                                  </p:childTnLst>
                                </p:cTn>
                              </p:par>
                            </p:childTnLst>
                          </p:cTn>
                        </p:par>
                        <p:par>
                          <p:cTn id="87" fill="hold">
                            <p:stCondLst>
                              <p:cond delay="11250"/>
                            </p:stCondLst>
                            <p:childTnLst>
                              <p:par>
                                <p:cTn id="88" presetID="55" presetClass="exit" presetSubtype="0" fill="hold" grpId="2" nodeType="afterEffect">
                                  <p:stCondLst>
                                    <p:cond delay="0"/>
                                  </p:stCondLst>
                                  <p:childTnLst>
                                    <p:anim calcmode="lin" valueType="num">
                                      <p:cBhvr>
                                        <p:cTn id="89" dur="1000"/>
                                        <p:tgtEl>
                                          <p:spTgt spid="6"/>
                                        </p:tgtEl>
                                        <p:attrNameLst>
                                          <p:attrName>ppt_w</p:attrName>
                                        </p:attrNameLst>
                                      </p:cBhvr>
                                      <p:tavLst>
                                        <p:tav tm="0">
                                          <p:val>
                                            <p:strVal val="ppt_w"/>
                                          </p:val>
                                        </p:tav>
                                        <p:tav tm="100000">
                                          <p:val>
                                            <p:strVal val="ppt_w*0.70"/>
                                          </p:val>
                                        </p:tav>
                                      </p:tavLst>
                                    </p:anim>
                                    <p:anim calcmode="lin" valueType="num">
                                      <p:cBhvr>
                                        <p:cTn id="90" dur="1000"/>
                                        <p:tgtEl>
                                          <p:spTgt spid="6"/>
                                        </p:tgtEl>
                                        <p:attrNameLst>
                                          <p:attrName>ppt_h</p:attrName>
                                        </p:attrNameLst>
                                      </p:cBhvr>
                                      <p:tavLst>
                                        <p:tav tm="0">
                                          <p:val>
                                            <p:strVal val="ppt_h"/>
                                          </p:val>
                                        </p:tav>
                                        <p:tav tm="100000">
                                          <p:val>
                                            <p:strVal val="ppt_h"/>
                                          </p:val>
                                        </p:tav>
                                      </p:tavLst>
                                    </p:anim>
                                    <p:animEffect transition="out" filter="fade">
                                      <p:cBhvr>
                                        <p:cTn id="91" dur="1000"/>
                                        <p:tgtEl>
                                          <p:spTgt spid="6"/>
                                        </p:tgtEl>
                                      </p:cBhvr>
                                    </p:animEffect>
                                    <p:set>
                                      <p:cBhvr>
                                        <p:cTn id="92" dur="1" fill="hold">
                                          <p:stCondLst>
                                            <p:cond delay="999"/>
                                          </p:stCondLst>
                                        </p:cTn>
                                        <p:tgtEl>
                                          <p:spTgt spid="6"/>
                                        </p:tgtEl>
                                        <p:attrNameLst>
                                          <p:attrName>style.visibility</p:attrName>
                                        </p:attrNameLst>
                                      </p:cBhvr>
                                      <p:to>
                                        <p:strVal val="hidden"/>
                                      </p:to>
                                    </p:set>
                                  </p:childTnLst>
                                </p:cTn>
                              </p:par>
                              <p:par>
                                <p:cTn id="93" presetID="55" presetClass="exit" presetSubtype="0" fill="hold" grpId="2" nodeType="withEffect">
                                  <p:stCondLst>
                                    <p:cond delay="250"/>
                                  </p:stCondLst>
                                  <p:childTnLst>
                                    <p:anim calcmode="lin" valueType="num">
                                      <p:cBhvr>
                                        <p:cTn id="94" dur="1000"/>
                                        <p:tgtEl>
                                          <p:spTgt spid="10"/>
                                        </p:tgtEl>
                                        <p:attrNameLst>
                                          <p:attrName>ppt_w</p:attrName>
                                        </p:attrNameLst>
                                      </p:cBhvr>
                                      <p:tavLst>
                                        <p:tav tm="0">
                                          <p:val>
                                            <p:strVal val="ppt_w"/>
                                          </p:val>
                                        </p:tav>
                                        <p:tav tm="100000">
                                          <p:val>
                                            <p:strVal val="ppt_w*0.70"/>
                                          </p:val>
                                        </p:tav>
                                      </p:tavLst>
                                    </p:anim>
                                    <p:anim calcmode="lin" valueType="num">
                                      <p:cBhvr>
                                        <p:cTn id="95" dur="1000"/>
                                        <p:tgtEl>
                                          <p:spTgt spid="10"/>
                                        </p:tgtEl>
                                        <p:attrNameLst>
                                          <p:attrName>ppt_h</p:attrName>
                                        </p:attrNameLst>
                                      </p:cBhvr>
                                      <p:tavLst>
                                        <p:tav tm="0">
                                          <p:val>
                                            <p:strVal val="ppt_h"/>
                                          </p:val>
                                        </p:tav>
                                        <p:tav tm="100000">
                                          <p:val>
                                            <p:strVal val="ppt_h"/>
                                          </p:val>
                                        </p:tav>
                                      </p:tavLst>
                                    </p:anim>
                                    <p:animEffect transition="out" filter="fade">
                                      <p:cBhvr>
                                        <p:cTn id="96" dur="1000"/>
                                        <p:tgtEl>
                                          <p:spTgt spid="10"/>
                                        </p:tgtEl>
                                      </p:cBhvr>
                                    </p:animEffect>
                                    <p:set>
                                      <p:cBhvr>
                                        <p:cTn id="97" dur="1" fill="hold">
                                          <p:stCondLst>
                                            <p:cond delay="999"/>
                                          </p:stCondLst>
                                        </p:cTn>
                                        <p:tgtEl>
                                          <p:spTgt spid="10"/>
                                        </p:tgtEl>
                                        <p:attrNameLst>
                                          <p:attrName>style.visibility</p:attrName>
                                        </p:attrNameLst>
                                      </p:cBhvr>
                                      <p:to>
                                        <p:strVal val="hidden"/>
                                      </p:to>
                                    </p:set>
                                  </p:childTnLst>
                                </p:cTn>
                              </p:par>
                              <p:par>
                                <p:cTn id="98" presetID="55" presetClass="exit" presetSubtype="0" fill="hold" grpId="2" nodeType="withEffect">
                                  <p:stCondLst>
                                    <p:cond delay="500"/>
                                  </p:stCondLst>
                                  <p:childTnLst>
                                    <p:anim calcmode="lin" valueType="num">
                                      <p:cBhvr>
                                        <p:cTn id="99" dur="1000"/>
                                        <p:tgtEl>
                                          <p:spTgt spid="12"/>
                                        </p:tgtEl>
                                        <p:attrNameLst>
                                          <p:attrName>ppt_w</p:attrName>
                                        </p:attrNameLst>
                                      </p:cBhvr>
                                      <p:tavLst>
                                        <p:tav tm="0">
                                          <p:val>
                                            <p:strVal val="ppt_w"/>
                                          </p:val>
                                        </p:tav>
                                        <p:tav tm="100000">
                                          <p:val>
                                            <p:strVal val="ppt_w*0.70"/>
                                          </p:val>
                                        </p:tav>
                                      </p:tavLst>
                                    </p:anim>
                                    <p:anim calcmode="lin" valueType="num">
                                      <p:cBhvr>
                                        <p:cTn id="100" dur="1000"/>
                                        <p:tgtEl>
                                          <p:spTgt spid="12"/>
                                        </p:tgtEl>
                                        <p:attrNameLst>
                                          <p:attrName>ppt_h</p:attrName>
                                        </p:attrNameLst>
                                      </p:cBhvr>
                                      <p:tavLst>
                                        <p:tav tm="0">
                                          <p:val>
                                            <p:strVal val="ppt_h"/>
                                          </p:val>
                                        </p:tav>
                                        <p:tav tm="100000">
                                          <p:val>
                                            <p:strVal val="ppt_h"/>
                                          </p:val>
                                        </p:tav>
                                      </p:tavLst>
                                    </p:anim>
                                    <p:animEffect transition="out" filter="fade">
                                      <p:cBhvr>
                                        <p:cTn id="101" dur="1000"/>
                                        <p:tgtEl>
                                          <p:spTgt spid="12"/>
                                        </p:tgtEl>
                                      </p:cBhvr>
                                    </p:animEffect>
                                    <p:set>
                                      <p:cBhvr>
                                        <p:cTn id="102" dur="1" fill="hold">
                                          <p:stCondLst>
                                            <p:cond delay="999"/>
                                          </p:stCondLst>
                                        </p:cTn>
                                        <p:tgtEl>
                                          <p:spTgt spid="12"/>
                                        </p:tgtEl>
                                        <p:attrNameLst>
                                          <p:attrName>style.visibility</p:attrName>
                                        </p:attrNameLst>
                                      </p:cBhvr>
                                      <p:to>
                                        <p:strVal val="hidden"/>
                                      </p:to>
                                    </p:set>
                                  </p:childTnLst>
                                </p:cTn>
                              </p:par>
                            </p:childTnLst>
                          </p:cTn>
                        </p:par>
                        <p:par>
                          <p:cTn id="103" fill="hold">
                            <p:stCondLst>
                              <p:cond delay="12750"/>
                            </p:stCondLst>
                            <p:childTnLst>
                              <p:par>
                                <p:cTn id="104" presetID="2" presetClass="entr" presetSubtype="2" fill="hold" nodeType="afterEffect">
                                  <p:stCondLst>
                                    <p:cond delay="0"/>
                                  </p:stCondLst>
                                  <p:childTnLst>
                                    <p:set>
                                      <p:cBhvr>
                                        <p:cTn id="105" dur="1" fill="hold">
                                          <p:stCondLst>
                                            <p:cond delay="0"/>
                                          </p:stCondLst>
                                        </p:cTn>
                                        <p:tgtEl>
                                          <p:spTgt spid="8196"/>
                                        </p:tgtEl>
                                        <p:attrNameLst>
                                          <p:attrName>style.visibility</p:attrName>
                                        </p:attrNameLst>
                                      </p:cBhvr>
                                      <p:to>
                                        <p:strVal val="visible"/>
                                      </p:to>
                                    </p:set>
                                    <p:anim calcmode="lin" valueType="num">
                                      <p:cBhvr additive="base">
                                        <p:cTn id="106" dur="2500" fill="hold"/>
                                        <p:tgtEl>
                                          <p:spTgt spid="8196"/>
                                        </p:tgtEl>
                                        <p:attrNameLst>
                                          <p:attrName>ppt_x</p:attrName>
                                        </p:attrNameLst>
                                      </p:cBhvr>
                                      <p:tavLst>
                                        <p:tav tm="0">
                                          <p:val>
                                            <p:strVal val="1+#ppt_w/2"/>
                                          </p:val>
                                        </p:tav>
                                        <p:tav tm="100000">
                                          <p:val>
                                            <p:strVal val="#ppt_x"/>
                                          </p:val>
                                        </p:tav>
                                      </p:tavLst>
                                    </p:anim>
                                    <p:anim calcmode="lin" valueType="num">
                                      <p:cBhvr additive="base">
                                        <p:cTn id="107" dur="2500" fill="hold"/>
                                        <p:tgtEl>
                                          <p:spTgt spid="8196"/>
                                        </p:tgtEl>
                                        <p:attrNameLst>
                                          <p:attrName>ppt_y</p:attrName>
                                        </p:attrNameLst>
                                      </p:cBhvr>
                                      <p:tavLst>
                                        <p:tav tm="0">
                                          <p:val>
                                            <p:strVal val="#ppt_y"/>
                                          </p:val>
                                        </p:tav>
                                        <p:tav tm="100000">
                                          <p:val>
                                            <p:strVal val="#ppt_y"/>
                                          </p:val>
                                        </p:tav>
                                      </p:tavLst>
                                    </p:anim>
                                  </p:childTnLst>
                                </p:cTn>
                              </p:par>
                            </p:childTnLst>
                          </p:cTn>
                        </p:par>
                        <p:par>
                          <p:cTn id="108" fill="hold">
                            <p:stCondLst>
                              <p:cond delay="15250"/>
                            </p:stCondLst>
                            <p:childTnLst>
                              <p:par>
                                <p:cTn id="109" presetID="2" presetClass="entr" presetSubtype="2" fill="hold" grpId="0"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3000" fill="hold"/>
                                        <p:tgtEl>
                                          <p:spTgt spid="2"/>
                                        </p:tgtEl>
                                        <p:attrNameLst>
                                          <p:attrName>ppt_x</p:attrName>
                                        </p:attrNameLst>
                                      </p:cBhvr>
                                      <p:tavLst>
                                        <p:tav tm="0">
                                          <p:val>
                                            <p:strVal val="1+#ppt_w/2"/>
                                          </p:val>
                                        </p:tav>
                                        <p:tav tm="100000">
                                          <p:val>
                                            <p:strVal val="#ppt_x"/>
                                          </p:val>
                                        </p:tav>
                                      </p:tavLst>
                                    </p:anim>
                                    <p:anim calcmode="lin" valueType="num">
                                      <p:cBhvr additive="base">
                                        <p:cTn id="112" dur="3000" fill="hold"/>
                                        <p:tgtEl>
                                          <p:spTgt spid="2"/>
                                        </p:tgtEl>
                                        <p:attrNameLst>
                                          <p:attrName>ppt_y</p:attrName>
                                        </p:attrNameLst>
                                      </p:cBhvr>
                                      <p:tavLst>
                                        <p:tav tm="0">
                                          <p:val>
                                            <p:strVal val="#ppt_y"/>
                                          </p:val>
                                        </p:tav>
                                        <p:tav tm="100000">
                                          <p:val>
                                            <p:strVal val="#ppt_y"/>
                                          </p:val>
                                        </p:tav>
                                      </p:tavLst>
                                    </p:anim>
                                  </p:childTnLst>
                                </p:cTn>
                              </p:par>
                            </p:childTnLst>
                          </p:cTn>
                        </p:par>
                        <p:par>
                          <p:cTn id="113" fill="hold">
                            <p:stCondLst>
                              <p:cond delay="18250"/>
                            </p:stCondLst>
                            <p:childTnLst>
                              <p:par>
                                <p:cTn id="114" presetID="63" presetClass="path" presetSubtype="0" accel="50000" decel="50000" fill="hold" nodeType="afterEffect">
                                  <p:stCondLst>
                                    <p:cond delay="0"/>
                                  </p:stCondLst>
                                  <p:childTnLst>
                                    <p:animMotion origin="layout" path="M 2.77778E-7 -3.43143E-6 L 0.36059 -3.43143E-6 " pathEditMode="relative" rAng="0" ptsTypes="AA">
                                      <p:cBhvr>
                                        <p:cTn id="115" dur="2000" fill="hold"/>
                                        <p:tgtEl>
                                          <p:spTgt spid="8196"/>
                                        </p:tgtEl>
                                        <p:attrNameLst>
                                          <p:attrName>ppt_x</p:attrName>
                                          <p:attrName>ppt_y</p:attrName>
                                        </p:attrNameLst>
                                      </p:cBhvr>
                                      <p:rCtr x="18021" y="0"/>
                                    </p:animMotion>
                                  </p:childTnLst>
                                </p:cTn>
                              </p:par>
                            </p:childTnLst>
                          </p:cTn>
                        </p:par>
                        <p:par>
                          <p:cTn id="116" fill="hold">
                            <p:stCondLst>
                              <p:cond delay="20250"/>
                            </p:stCondLst>
                            <p:childTnLst>
                              <p:par>
                                <p:cTn id="117" presetID="2" presetClass="entr" presetSubtype="4" fill="hold" nodeType="after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250" fill="hold"/>
                                        <p:tgtEl>
                                          <p:spTgt spid="16"/>
                                        </p:tgtEl>
                                        <p:attrNameLst>
                                          <p:attrName>ppt_x</p:attrName>
                                        </p:attrNameLst>
                                      </p:cBhvr>
                                      <p:tavLst>
                                        <p:tav tm="0">
                                          <p:val>
                                            <p:strVal val="#ppt_x"/>
                                          </p:val>
                                        </p:tav>
                                        <p:tav tm="100000">
                                          <p:val>
                                            <p:strVal val="#ppt_x"/>
                                          </p:val>
                                        </p:tav>
                                      </p:tavLst>
                                    </p:anim>
                                    <p:anim calcmode="lin" valueType="num">
                                      <p:cBhvr additive="base">
                                        <p:cTn id="120" dur="250" fill="hold"/>
                                        <p:tgtEl>
                                          <p:spTgt spid="16"/>
                                        </p:tgtEl>
                                        <p:attrNameLst>
                                          <p:attrName>ppt_y</p:attrName>
                                        </p:attrNameLst>
                                      </p:cBhvr>
                                      <p:tavLst>
                                        <p:tav tm="0">
                                          <p:val>
                                            <p:strVal val="1+#ppt_h/2"/>
                                          </p:val>
                                        </p:tav>
                                        <p:tav tm="100000">
                                          <p:val>
                                            <p:strVal val="#ppt_y"/>
                                          </p:val>
                                        </p:tav>
                                      </p:tavLst>
                                    </p:anim>
                                  </p:childTnLst>
                                </p:cTn>
                              </p:par>
                            </p:childTnLst>
                          </p:cTn>
                        </p:par>
                        <p:par>
                          <p:cTn id="121" fill="hold">
                            <p:stCondLst>
                              <p:cond delay="20500"/>
                            </p:stCondLst>
                            <p:childTnLst>
                              <p:par>
                                <p:cTn id="122" presetID="10" presetClass="entr" presetSubtype="0"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1500"/>
                                        <p:tgtEl>
                                          <p:spTgt spid="21"/>
                                        </p:tgtEl>
                                      </p:cBhvr>
                                    </p:animEffect>
                                  </p:childTnLst>
                                </p:cTn>
                              </p:par>
                            </p:childTnLst>
                          </p:cTn>
                        </p:par>
                        <p:par>
                          <p:cTn id="125" fill="hold">
                            <p:stCondLst>
                              <p:cond delay="22000"/>
                            </p:stCondLst>
                            <p:childTnLst>
                              <p:par>
                                <p:cTn id="126" presetID="26" presetClass="emph" presetSubtype="0" repeatCount="3000" fill="hold" grpId="1" nodeType="afterEffect">
                                  <p:stCondLst>
                                    <p:cond delay="0"/>
                                  </p:stCondLst>
                                  <p:childTnLst>
                                    <p:animEffect transition="out" filter="fade">
                                      <p:cBhvr>
                                        <p:cTn id="127" dur="250" tmFilter="0, 0; .2, .5; .8, .5; 1, 0"/>
                                        <p:tgtEl>
                                          <p:spTgt spid="21"/>
                                        </p:tgtEl>
                                      </p:cBhvr>
                                    </p:animEffect>
                                    <p:animScale>
                                      <p:cBhvr>
                                        <p:cTn id="128" dur="125" autoRev="1" fill="hold"/>
                                        <p:tgtEl>
                                          <p:spTgt spid="21"/>
                                        </p:tgtEl>
                                      </p:cBhvr>
                                      <p:by x="105000" y="105000"/>
                                    </p:animScale>
                                  </p:childTnLst>
                                </p:cTn>
                              </p:par>
                            </p:childTnLst>
                          </p:cTn>
                        </p:par>
                        <p:par>
                          <p:cTn id="129" fill="hold">
                            <p:stCondLst>
                              <p:cond delay="22750"/>
                            </p:stCondLst>
                            <p:childTnLst>
                              <p:par>
                                <p:cTn id="130" presetID="2" presetClass="exit" presetSubtype="1" fill="hold" nodeType="afterEffect">
                                  <p:stCondLst>
                                    <p:cond delay="0"/>
                                  </p:stCondLst>
                                  <p:childTnLst>
                                    <p:anim calcmode="lin" valueType="num">
                                      <p:cBhvr additive="base">
                                        <p:cTn id="131" dur="500"/>
                                        <p:tgtEl>
                                          <p:spTgt spid="8196"/>
                                        </p:tgtEl>
                                        <p:attrNameLst>
                                          <p:attrName>ppt_x</p:attrName>
                                        </p:attrNameLst>
                                      </p:cBhvr>
                                      <p:tavLst>
                                        <p:tav tm="0">
                                          <p:val>
                                            <p:strVal val="ppt_x"/>
                                          </p:val>
                                        </p:tav>
                                        <p:tav tm="100000">
                                          <p:val>
                                            <p:strVal val="ppt_x"/>
                                          </p:val>
                                        </p:tav>
                                      </p:tavLst>
                                    </p:anim>
                                    <p:anim calcmode="lin" valueType="num">
                                      <p:cBhvr additive="base">
                                        <p:cTn id="132" dur="500"/>
                                        <p:tgtEl>
                                          <p:spTgt spid="8196"/>
                                        </p:tgtEl>
                                        <p:attrNameLst>
                                          <p:attrName>ppt_y</p:attrName>
                                        </p:attrNameLst>
                                      </p:cBhvr>
                                      <p:tavLst>
                                        <p:tav tm="0">
                                          <p:val>
                                            <p:strVal val="ppt_y"/>
                                          </p:val>
                                        </p:tav>
                                        <p:tav tm="100000">
                                          <p:val>
                                            <p:strVal val="0-ppt_h/2"/>
                                          </p:val>
                                        </p:tav>
                                      </p:tavLst>
                                    </p:anim>
                                    <p:set>
                                      <p:cBhvr>
                                        <p:cTn id="133" dur="1" fill="hold">
                                          <p:stCondLst>
                                            <p:cond delay="499"/>
                                          </p:stCondLst>
                                        </p:cTn>
                                        <p:tgtEl>
                                          <p:spTgt spid="8196"/>
                                        </p:tgtEl>
                                        <p:attrNameLst>
                                          <p:attrName>style.visibility</p:attrName>
                                        </p:attrNameLst>
                                      </p:cBhvr>
                                      <p:to>
                                        <p:strVal val="hidden"/>
                                      </p:to>
                                    </p:set>
                                  </p:childTnLst>
                                </p:cTn>
                              </p:par>
                              <p:par>
                                <p:cTn id="134" presetID="2" presetClass="exit" presetSubtype="1" fill="hold" grpId="1" nodeType="withEffect">
                                  <p:stCondLst>
                                    <p:cond delay="0"/>
                                  </p:stCondLst>
                                  <p:childTnLst>
                                    <p:anim calcmode="lin" valueType="num">
                                      <p:cBhvr additive="base">
                                        <p:cTn id="135" dur="500"/>
                                        <p:tgtEl>
                                          <p:spTgt spid="2"/>
                                        </p:tgtEl>
                                        <p:attrNameLst>
                                          <p:attrName>ppt_x</p:attrName>
                                        </p:attrNameLst>
                                      </p:cBhvr>
                                      <p:tavLst>
                                        <p:tav tm="0">
                                          <p:val>
                                            <p:strVal val="ppt_x"/>
                                          </p:val>
                                        </p:tav>
                                        <p:tav tm="100000">
                                          <p:val>
                                            <p:strVal val="ppt_x"/>
                                          </p:val>
                                        </p:tav>
                                      </p:tavLst>
                                    </p:anim>
                                    <p:anim calcmode="lin" valueType="num">
                                      <p:cBhvr additive="base">
                                        <p:cTn id="136" dur="500"/>
                                        <p:tgtEl>
                                          <p:spTgt spid="2"/>
                                        </p:tgtEl>
                                        <p:attrNameLst>
                                          <p:attrName>ppt_y</p:attrName>
                                        </p:attrNameLst>
                                      </p:cBhvr>
                                      <p:tavLst>
                                        <p:tav tm="0">
                                          <p:val>
                                            <p:strVal val="ppt_y"/>
                                          </p:val>
                                        </p:tav>
                                        <p:tav tm="100000">
                                          <p:val>
                                            <p:strVal val="0-ppt_h/2"/>
                                          </p:val>
                                        </p:tav>
                                      </p:tavLst>
                                    </p:anim>
                                    <p:set>
                                      <p:cBhvr>
                                        <p:cTn id="137" dur="1" fill="hold">
                                          <p:stCondLst>
                                            <p:cond delay="499"/>
                                          </p:stCondLst>
                                        </p:cTn>
                                        <p:tgtEl>
                                          <p:spTgt spid="2"/>
                                        </p:tgtEl>
                                        <p:attrNameLst>
                                          <p:attrName>style.visibility</p:attrName>
                                        </p:attrNameLst>
                                      </p:cBhvr>
                                      <p:to>
                                        <p:strVal val="hidden"/>
                                      </p:to>
                                    </p:set>
                                  </p:childTnLst>
                                </p:cTn>
                              </p:par>
                              <p:par>
                                <p:cTn id="138" presetID="2" presetClass="exit" presetSubtype="1" fill="hold" nodeType="withEffect">
                                  <p:stCondLst>
                                    <p:cond delay="0"/>
                                  </p:stCondLst>
                                  <p:childTnLst>
                                    <p:anim calcmode="lin" valueType="num">
                                      <p:cBhvr additive="base">
                                        <p:cTn id="139" dur="500"/>
                                        <p:tgtEl>
                                          <p:spTgt spid="16"/>
                                        </p:tgtEl>
                                        <p:attrNameLst>
                                          <p:attrName>ppt_x</p:attrName>
                                        </p:attrNameLst>
                                      </p:cBhvr>
                                      <p:tavLst>
                                        <p:tav tm="0">
                                          <p:val>
                                            <p:strVal val="ppt_x"/>
                                          </p:val>
                                        </p:tav>
                                        <p:tav tm="100000">
                                          <p:val>
                                            <p:strVal val="ppt_x"/>
                                          </p:val>
                                        </p:tav>
                                      </p:tavLst>
                                    </p:anim>
                                    <p:anim calcmode="lin" valueType="num">
                                      <p:cBhvr additive="base">
                                        <p:cTn id="140" dur="500"/>
                                        <p:tgtEl>
                                          <p:spTgt spid="16"/>
                                        </p:tgtEl>
                                        <p:attrNameLst>
                                          <p:attrName>ppt_y</p:attrName>
                                        </p:attrNameLst>
                                      </p:cBhvr>
                                      <p:tavLst>
                                        <p:tav tm="0">
                                          <p:val>
                                            <p:strVal val="ppt_y"/>
                                          </p:val>
                                        </p:tav>
                                        <p:tav tm="100000">
                                          <p:val>
                                            <p:strVal val="0-ppt_h/2"/>
                                          </p:val>
                                        </p:tav>
                                      </p:tavLst>
                                    </p:anim>
                                    <p:set>
                                      <p:cBhvr>
                                        <p:cTn id="14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6" grpId="0"/>
      <p:bldP spid="6" grpId="2"/>
      <p:bldP spid="9" grpId="0" animBg="1"/>
      <p:bldP spid="9" grpId="1" animBg="1"/>
      <p:bldP spid="10" grpId="0"/>
      <p:bldP spid="10" grpId="2"/>
      <p:bldP spid="11" grpId="0" animBg="1"/>
      <p:bldP spid="11" grpId="1" animBg="1"/>
      <p:bldP spid="12" grpId="0"/>
      <p:bldP spid="12" grpId="2"/>
      <p:bldP spid="7" grpId="0" animBg="1"/>
      <p:bldP spid="7" grpId="1" animBg="1"/>
      <p:bldP spid="7" grpId="2" animBg="1"/>
      <p:bldP spid="2" grpId="0"/>
      <p:bldP spid="2" grpId="1"/>
      <p:bldP spid="21" grpId="0"/>
      <p:bldP spid="21"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7445</TotalTime>
  <Pages>0</Pages>
  <Words>2799</Words>
  <Characters>0</Characters>
  <Application>Microsoft Office PowerPoint</Application>
  <DocSecurity>0</DocSecurity>
  <PresentationFormat>自定义</PresentationFormat>
  <Lines>0</Lines>
  <Paragraphs>141</Paragraphs>
  <Slides>31</Slides>
  <Notes>29</Notes>
  <HiddenSlides>0</HiddenSlides>
  <MMClips>0</MMClips>
  <ScaleCrop>false</ScaleCrop>
  <HeadingPairs>
    <vt:vector size="6" baseType="variant">
      <vt:variant>
        <vt:lpstr>已用的字体</vt:lpstr>
      </vt:variant>
      <vt:variant>
        <vt:i4>9</vt:i4>
      </vt:variant>
      <vt:variant>
        <vt:lpstr>主题</vt:lpstr>
      </vt:variant>
      <vt:variant>
        <vt:i4>5</vt:i4>
      </vt:variant>
      <vt:variant>
        <vt:lpstr>幻灯片标题</vt:lpstr>
      </vt:variant>
      <vt:variant>
        <vt:i4>31</vt:i4>
      </vt:variant>
    </vt:vector>
  </HeadingPairs>
  <TitlesOfParts>
    <vt:vector size="45" baseType="lpstr">
      <vt:lpstr>맑은 고딕</vt:lpstr>
      <vt:lpstr>创艺简楷体</vt:lpstr>
      <vt:lpstr>方正综艺简体</vt:lpstr>
      <vt:lpstr>华康俪金黑W8(P)</vt:lpstr>
      <vt:lpstr>宋体</vt:lpstr>
      <vt:lpstr>微软雅黑</vt:lpstr>
      <vt:lpstr>Arial</vt:lpstr>
      <vt:lpstr>Calibri</vt:lpstr>
      <vt:lpstr>Calibri Light</vt:lpstr>
      <vt:lpstr>Office 主题</vt:lpstr>
      <vt:lpstr>1_Office 主题</vt:lpstr>
      <vt:lpstr>2_Office 主题</vt:lpstr>
      <vt:lpstr>3_Office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389</cp:revision>
  <cp:lastPrinted>1899-12-30T00:00:00Z</cp:lastPrinted>
  <dcterms:created xsi:type="dcterms:W3CDTF">2010-06-23T08:13:02Z</dcterms:created>
  <dcterms:modified xsi:type="dcterms:W3CDTF">2016-11-06T09:50:04Z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